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1" r:id="rId3"/>
    <p:sldId id="263" r:id="rId4"/>
    <p:sldId id="262" r:id="rId5"/>
    <p:sldId id="256" r:id="rId6"/>
    <p:sldId id="257" r:id="rId7"/>
    <p:sldId id="264" r:id="rId8"/>
    <p:sldId id="258" r:id="rId9"/>
    <p:sldId id="259" r:id="rId10"/>
    <p:sldId id="260" r:id="rId11"/>
    <p:sldId id="265" r:id="rId12"/>
    <p:sldId id="267" r:id="rId13"/>
    <p:sldId id="268" r:id="rId14"/>
    <p:sldId id="269" r:id="rId15"/>
    <p:sldId id="286" r:id="rId16"/>
    <p:sldId id="26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Mbengue" userId="d066a013a8f2de6c" providerId="LiveId" clId="{94847DA0-FD25-4710-8D77-2F4B52A89027}"/>
    <pc:docChg chg="addSld delSld modSld">
      <pc:chgData name="Mohamed Mbengue" userId="d066a013a8f2de6c" providerId="LiveId" clId="{94847DA0-FD25-4710-8D77-2F4B52A89027}" dt="2023-10-06T06:24:02.151" v="11"/>
      <pc:docMkLst>
        <pc:docMk/>
      </pc:docMkLst>
      <pc:sldChg chg="modTransition">
        <pc:chgData name="Mohamed Mbengue" userId="d066a013a8f2de6c" providerId="LiveId" clId="{94847DA0-FD25-4710-8D77-2F4B52A89027}" dt="2023-10-06T06:01:33.844" v="3"/>
        <pc:sldMkLst>
          <pc:docMk/>
          <pc:sldMk cId="1234741722" sldId="256"/>
        </pc:sldMkLst>
      </pc:sldChg>
      <pc:sldChg chg="modSp">
        <pc:chgData name="Mohamed Mbengue" userId="d066a013a8f2de6c" providerId="LiveId" clId="{94847DA0-FD25-4710-8D77-2F4B52A89027}" dt="2023-10-06T06:22:55.819" v="9" actId="20577"/>
        <pc:sldMkLst>
          <pc:docMk/>
          <pc:sldMk cId="3193132806" sldId="285"/>
        </pc:sldMkLst>
        <pc:spChg chg="mod">
          <ac:chgData name="Mohamed Mbengue" userId="d066a013a8f2de6c" providerId="LiveId" clId="{94847DA0-FD25-4710-8D77-2F4B52A89027}" dt="2023-10-06T06:22:55.819" v="9" actId="20577"/>
          <ac:spMkLst>
            <pc:docMk/>
            <pc:sldMk cId="3193132806" sldId="285"/>
            <ac:spMk id="11" creationId="{C481F4F8-BCDC-2328-8383-D2E91AED720B}"/>
          </ac:spMkLst>
        </pc:spChg>
      </pc:sldChg>
      <pc:sldChg chg="modTransition">
        <pc:chgData name="Mohamed Mbengue" userId="d066a013a8f2de6c" providerId="LiveId" clId="{94847DA0-FD25-4710-8D77-2F4B52A89027}" dt="2023-10-06T06:24:02.151" v="11"/>
        <pc:sldMkLst>
          <pc:docMk/>
          <pc:sldMk cId="3481743624" sldId="286"/>
        </pc:sldMkLst>
      </pc:sldChg>
      <pc:sldChg chg="add">
        <pc:chgData name="Mohamed Mbengue" userId="d066a013a8f2de6c" providerId="LiveId" clId="{94847DA0-FD25-4710-8D77-2F4B52A89027}" dt="2023-10-06T06:05:01.098" v="8"/>
        <pc:sldMkLst>
          <pc:docMk/>
          <pc:sldMk cId="899714562" sldId="287"/>
        </pc:sldMkLst>
      </pc:sldChg>
      <pc:sldChg chg="add del setBg">
        <pc:chgData name="Mohamed Mbengue" userId="d066a013a8f2de6c" providerId="LiveId" clId="{94847DA0-FD25-4710-8D77-2F4B52A89027}" dt="2023-10-06T06:04:47.737" v="7"/>
        <pc:sldMkLst>
          <pc:docMk/>
          <pc:sldMk cId="2712440320" sldId="287"/>
        </pc:sldMkLst>
      </pc:sldChg>
      <pc:sldChg chg="del">
        <pc:chgData name="Mohamed Mbengue" userId="d066a013a8f2de6c" providerId="LiveId" clId="{94847DA0-FD25-4710-8D77-2F4B52A89027}" dt="2023-10-06T06:03:58.621" v="5" actId="47"/>
        <pc:sldMkLst>
          <pc:docMk/>
          <pc:sldMk cId="3673760709" sldId="287"/>
        </pc:sldMkLst>
      </pc:sldChg>
      <pc:sldChg chg="del">
        <pc:chgData name="Mohamed Mbengue" userId="d066a013a8f2de6c" providerId="LiveId" clId="{94847DA0-FD25-4710-8D77-2F4B52A89027}" dt="2023-10-06T06:03:57.360" v="4" actId="47"/>
        <pc:sldMkLst>
          <pc:docMk/>
          <pc:sldMk cId="176027856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FB0DA-D2C8-4BF4-8262-EB0A0C60C4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A0ECB-36E6-4606-B81C-4F1B2AF930EA}">
      <dgm:prSet phldrT="[Text]" custT="1"/>
      <dgm:spPr/>
      <dgm:t>
        <a:bodyPr/>
        <a:lstStyle/>
        <a:p>
          <a:r>
            <a:rPr lang="en-US" sz="2400" b="1">
              <a:latin typeface="Times New Roman" panose="02020603050405020304" pitchFamily="18" charset="0"/>
              <a:cs typeface="Times New Roman" panose="02020603050405020304" pitchFamily="18" charset="0"/>
            </a:rPr>
            <a:t>AVL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B2BD50-B90E-4EA9-9E3B-2A6D4460AB33}" type="parTrans" cxnId="{F4B06440-0EAD-4F8F-AD50-44CCDB85DFDA}">
      <dgm:prSet/>
      <dgm:spPr/>
      <dgm:t>
        <a:bodyPr/>
        <a:lstStyle/>
        <a:p>
          <a:endParaRPr lang="en-US"/>
        </a:p>
      </dgm:t>
    </dgm:pt>
    <dgm:pt modelId="{BD2BC076-EE29-4C6F-AEB6-D1F4ED71C6EC}" type="sibTrans" cxnId="{F4B06440-0EAD-4F8F-AD50-44CCDB85DFDA}">
      <dgm:prSet/>
      <dgm:spPr/>
      <dgm:t>
        <a:bodyPr/>
        <a:lstStyle/>
        <a:p>
          <a:endParaRPr lang="en-US"/>
        </a:p>
      </dgm:t>
    </dgm:pt>
    <dgm:pt modelId="{11B74ABB-D270-4EDF-B6EE-848050A21F17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What is it? What does it do?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4A3C1-6E68-4B86-82FC-DD562A066FC3}" type="parTrans" cxnId="{4E669AE7-7452-4931-9169-A7F0065A0430}">
      <dgm:prSet/>
      <dgm:spPr/>
      <dgm:t>
        <a:bodyPr/>
        <a:lstStyle/>
        <a:p>
          <a:endParaRPr lang="en-US"/>
        </a:p>
      </dgm:t>
    </dgm:pt>
    <dgm:pt modelId="{D99E297E-87E3-4EC1-80C6-4F955A9EA86D}" type="sibTrans" cxnId="{4E669AE7-7452-4931-9169-A7F0065A0430}">
      <dgm:prSet/>
      <dgm:spPr/>
      <dgm:t>
        <a:bodyPr/>
        <a:lstStyle/>
        <a:p>
          <a:endParaRPr lang="en-US"/>
        </a:p>
      </dgm:t>
    </dgm:pt>
    <dgm:pt modelId="{D5284B79-5ED2-4DEF-9E0D-2240D442FDAD}">
      <dgm:prSet phldrT="[Text]" custT="1"/>
      <dgm:spPr/>
      <dgm:t>
        <a:bodyPr/>
        <a:lstStyle/>
        <a:p>
          <a:r>
            <a:rPr lang="en-US" sz="2400" b="1"/>
            <a:t>Artefact</a:t>
          </a:r>
          <a:endParaRPr lang="en-US" sz="1800" b="1" dirty="0"/>
        </a:p>
      </dgm:t>
    </dgm:pt>
    <dgm:pt modelId="{F52C82B1-E71A-4141-9269-B93463F3664E}" type="parTrans" cxnId="{76969E7F-BA2C-44CC-BDC7-6602A4CBC48B}">
      <dgm:prSet/>
      <dgm:spPr/>
      <dgm:t>
        <a:bodyPr/>
        <a:lstStyle/>
        <a:p>
          <a:endParaRPr lang="en-US"/>
        </a:p>
      </dgm:t>
    </dgm:pt>
    <dgm:pt modelId="{0857C680-E5FA-42E7-8068-221B72CDA1F4}" type="sibTrans" cxnId="{76969E7F-BA2C-44CC-BDC7-6602A4CBC48B}">
      <dgm:prSet/>
      <dgm:spPr/>
      <dgm:t>
        <a:bodyPr/>
        <a:lstStyle/>
        <a:p>
          <a:endParaRPr lang="en-US"/>
        </a:p>
      </dgm:t>
    </dgm:pt>
    <dgm:pt modelId="{4A8CCF93-8889-467F-AE92-FEA1C68ADC2E}">
      <dgm:prSet phldrT="[Text]"/>
      <dgm:spPr/>
      <dgm:t>
        <a:bodyPr/>
        <a:lstStyle/>
        <a:p>
          <a:r>
            <a:rPr lang="en-US"/>
            <a:t>Qu’est-ce que le projet? À ça sert?</a:t>
          </a:r>
          <a:endParaRPr lang="en-US" dirty="0"/>
        </a:p>
      </dgm:t>
    </dgm:pt>
    <dgm:pt modelId="{BDFDEB10-880C-4062-A295-962A1F68B5AF}" type="parTrans" cxnId="{72C0A32F-4169-47ED-B377-6F102DC80403}">
      <dgm:prSet/>
      <dgm:spPr/>
      <dgm:t>
        <a:bodyPr/>
        <a:lstStyle/>
        <a:p>
          <a:endParaRPr lang="en-US"/>
        </a:p>
      </dgm:t>
    </dgm:pt>
    <dgm:pt modelId="{9665BCA2-4BB2-463C-9D44-5D70AAF5A9E3}" type="sibTrans" cxnId="{72C0A32F-4169-47ED-B377-6F102DC80403}">
      <dgm:prSet/>
      <dgm:spPr/>
      <dgm:t>
        <a:bodyPr/>
        <a:lstStyle/>
        <a:p>
          <a:endParaRPr lang="en-US"/>
        </a:p>
      </dgm:t>
    </dgm:pt>
    <dgm:pt modelId="{D3697CD0-953D-438F-A8DD-C3573C0493F6}">
      <dgm:prSet phldrT="[Text]"/>
      <dgm:spPr/>
      <dgm:t>
        <a:bodyPr/>
        <a:lstStyle/>
        <a:p>
          <a:r>
            <a:rPr lang="en-US"/>
            <a:t>Mutation</a:t>
          </a:r>
          <a:endParaRPr lang="en-US" dirty="0"/>
        </a:p>
      </dgm:t>
    </dgm:pt>
    <dgm:pt modelId="{F8FCC1D2-C895-470B-B2A7-34BB47C49A86}" type="parTrans" cxnId="{F4701B7B-D9E2-41C1-980F-B226BA07C1CB}">
      <dgm:prSet/>
      <dgm:spPr/>
      <dgm:t>
        <a:bodyPr/>
        <a:lstStyle/>
        <a:p>
          <a:endParaRPr lang="en-US"/>
        </a:p>
      </dgm:t>
    </dgm:pt>
    <dgm:pt modelId="{85D99980-C98A-49D7-9F18-8D2B51109685}" type="sibTrans" cxnId="{F4701B7B-D9E2-41C1-980F-B226BA07C1CB}">
      <dgm:prSet/>
      <dgm:spPr/>
      <dgm:t>
        <a:bodyPr/>
        <a:lstStyle/>
        <a:p>
          <a:endParaRPr lang="en-US"/>
        </a:p>
      </dgm:t>
    </dgm:pt>
    <dgm:pt modelId="{A443C8FD-14D5-4DF7-A6E7-D8577B28BCDA}">
      <dgm:prSet phldrT="[Text]"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15E83D-EE96-4B21-B1C7-3280A920DC39}" type="parTrans" cxnId="{2D6AA3D2-CA15-4C6A-A171-76D61310F065}">
      <dgm:prSet/>
      <dgm:spPr/>
      <dgm:t>
        <a:bodyPr/>
        <a:lstStyle/>
        <a:p>
          <a:endParaRPr lang="en-US"/>
        </a:p>
      </dgm:t>
    </dgm:pt>
    <dgm:pt modelId="{17C44D3F-C51E-4B9A-868A-B2D6A1DE5B1B}" type="sibTrans" cxnId="{2D6AA3D2-CA15-4C6A-A171-76D61310F065}">
      <dgm:prSet/>
      <dgm:spPr/>
      <dgm:t>
        <a:bodyPr/>
        <a:lstStyle/>
        <a:p>
          <a:endParaRPr lang="en-US"/>
        </a:p>
      </dgm:t>
    </dgm:pt>
    <dgm:pt modelId="{A22AAFB8-EC1F-425B-86F4-A60EBC99602C}">
      <dgm:prSet phldrT="[Text]"/>
      <dgm:spPr/>
      <dgm:t>
        <a:bodyPr/>
        <a:lstStyle/>
        <a:p>
          <a:r>
            <a:rPr lang="en-US"/>
            <a:t>How?</a:t>
          </a:r>
          <a:endParaRPr lang="en-US" dirty="0"/>
        </a:p>
      </dgm:t>
    </dgm:pt>
    <dgm:pt modelId="{C9B7F490-C6D9-4261-845F-BEBCC33D571A}" type="parTrans" cxnId="{BB76B0E6-FE26-4423-8C84-0D66D5E5F7AC}">
      <dgm:prSet/>
      <dgm:spPr/>
      <dgm:t>
        <a:bodyPr/>
        <a:lstStyle/>
        <a:p>
          <a:endParaRPr lang="en-US"/>
        </a:p>
      </dgm:t>
    </dgm:pt>
    <dgm:pt modelId="{E24A7ED7-7527-4EBC-BAB8-D0D7EBE431D3}" type="sibTrans" cxnId="{BB76B0E6-FE26-4423-8C84-0D66D5E5F7AC}">
      <dgm:prSet/>
      <dgm:spPr/>
      <dgm:t>
        <a:bodyPr/>
        <a:lstStyle/>
        <a:p>
          <a:endParaRPr lang="en-US"/>
        </a:p>
      </dgm:t>
    </dgm:pt>
    <dgm:pt modelId="{1FB3F90E-590A-4C20-BBD9-2B424B77B63E}">
      <dgm:prSet phldrT="[Text]"/>
      <dgm:spPr/>
      <dgm:t>
        <a:bodyPr/>
        <a:lstStyle/>
        <a:p>
          <a:r>
            <a:rPr lang="en-US" dirty="0"/>
            <a:t>Proposition</a:t>
          </a:r>
        </a:p>
      </dgm:t>
    </dgm:pt>
    <dgm:pt modelId="{208E00D7-D4CE-4466-9881-EFAE26F243B4}" type="parTrans" cxnId="{B32BFBA2-5A01-4C4F-B7B0-280B47A7656F}">
      <dgm:prSet/>
      <dgm:spPr/>
      <dgm:t>
        <a:bodyPr/>
        <a:lstStyle/>
        <a:p>
          <a:endParaRPr lang="en-US"/>
        </a:p>
      </dgm:t>
    </dgm:pt>
    <dgm:pt modelId="{B99F920B-A1A6-465A-ACB2-3B0029809D0C}" type="sibTrans" cxnId="{B32BFBA2-5A01-4C4F-B7B0-280B47A7656F}">
      <dgm:prSet/>
      <dgm:spPr/>
      <dgm:t>
        <a:bodyPr/>
        <a:lstStyle/>
        <a:p>
          <a:endParaRPr lang="en-US"/>
        </a:p>
      </dgm:t>
    </dgm:pt>
    <dgm:pt modelId="{0D2B5F5C-6435-435C-B4BC-7883C755BC13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7155455B-7288-4D2E-87BC-62DC4E8E0162}" type="parTrans" cxnId="{245CAA34-7BDA-4612-BB8F-DCB68B61AF08}">
      <dgm:prSet/>
      <dgm:spPr/>
      <dgm:t>
        <a:bodyPr/>
        <a:lstStyle/>
        <a:p>
          <a:endParaRPr lang="en-US"/>
        </a:p>
      </dgm:t>
    </dgm:pt>
    <dgm:pt modelId="{3CD9A47F-AD52-43A9-87FF-8E683A66B1FA}" type="sibTrans" cxnId="{245CAA34-7BDA-4612-BB8F-DCB68B61AF08}">
      <dgm:prSet/>
      <dgm:spPr/>
      <dgm:t>
        <a:bodyPr/>
        <a:lstStyle/>
        <a:p>
          <a:endParaRPr lang="en-US"/>
        </a:p>
      </dgm:t>
    </dgm:pt>
    <dgm:pt modelId="{9FB1D967-C7D6-4587-84C7-745FB7E3A650}" type="pres">
      <dgm:prSet presAssocID="{032FB0DA-D2C8-4BF4-8262-EB0A0C60C4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D88122-6A4F-43BC-B4F6-436A6721804D}" type="pres">
      <dgm:prSet presAssocID="{511A0ECB-36E6-4606-B81C-4F1B2AF930EA}" presName="hierRoot1" presStyleCnt="0"/>
      <dgm:spPr/>
    </dgm:pt>
    <dgm:pt modelId="{088F53FA-B2F7-47E4-A0FF-6C2F9FCB3555}" type="pres">
      <dgm:prSet presAssocID="{511A0ECB-36E6-4606-B81C-4F1B2AF930EA}" presName="composite" presStyleCnt="0"/>
      <dgm:spPr/>
    </dgm:pt>
    <dgm:pt modelId="{7AB9D910-D9D9-4E33-8DEB-AE221ACD1604}" type="pres">
      <dgm:prSet presAssocID="{511A0ECB-36E6-4606-B81C-4F1B2AF930EA}" presName="background" presStyleLbl="node0" presStyleIdx="0" presStyleCnt="3"/>
      <dgm:spPr/>
    </dgm:pt>
    <dgm:pt modelId="{D68DAE75-7DDE-48FD-A9E4-50433C40FE37}" type="pres">
      <dgm:prSet presAssocID="{511A0ECB-36E6-4606-B81C-4F1B2AF930EA}" presName="text" presStyleLbl="fgAcc0" presStyleIdx="0" presStyleCnt="3">
        <dgm:presLayoutVars>
          <dgm:chPref val="3"/>
        </dgm:presLayoutVars>
      </dgm:prSet>
      <dgm:spPr/>
    </dgm:pt>
    <dgm:pt modelId="{6167F562-968E-4EA5-9324-9DB969334C9D}" type="pres">
      <dgm:prSet presAssocID="{511A0ECB-36E6-4606-B81C-4F1B2AF930EA}" presName="hierChild2" presStyleCnt="0"/>
      <dgm:spPr/>
    </dgm:pt>
    <dgm:pt modelId="{C2780E6F-44ED-40C4-881F-0B7C6A3442F3}" type="pres">
      <dgm:prSet presAssocID="{6964A3C1-6E68-4B86-82FC-DD562A066FC3}" presName="Name10" presStyleLbl="parChTrans1D2" presStyleIdx="0" presStyleCnt="6"/>
      <dgm:spPr/>
    </dgm:pt>
    <dgm:pt modelId="{C1B7B35C-0C04-4C13-9DD1-6409AD5570EB}" type="pres">
      <dgm:prSet presAssocID="{11B74ABB-D270-4EDF-B6EE-848050A21F17}" presName="hierRoot2" presStyleCnt="0"/>
      <dgm:spPr/>
    </dgm:pt>
    <dgm:pt modelId="{822F9A36-AD7A-4F81-A7CF-0BE6BD6AC571}" type="pres">
      <dgm:prSet presAssocID="{11B74ABB-D270-4EDF-B6EE-848050A21F17}" presName="composite2" presStyleCnt="0"/>
      <dgm:spPr/>
    </dgm:pt>
    <dgm:pt modelId="{07BEB07A-307E-4C2C-A816-74DC1DC27602}" type="pres">
      <dgm:prSet presAssocID="{11B74ABB-D270-4EDF-B6EE-848050A21F17}" presName="background2" presStyleLbl="node2" presStyleIdx="0" presStyleCnt="6"/>
      <dgm:spPr/>
    </dgm:pt>
    <dgm:pt modelId="{31D5DACE-3890-42BB-A7B8-72ACFA7A235F}" type="pres">
      <dgm:prSet presAssocID="{11B74ABB-D270-4EDF-B6EE-848050A21F17}" presName="text2" presStyleLbl="fgAcc2" presStyleIdx="0" presStyleCnt="6">
        <dgm:presLayoutVars>
          <dgm:chPref val="3"/>
        </dgm:presLayoutVars>
      </dgm:prSet>
      <dgm:spPr/>
    </dgm:pt>
    <dgm:pt modelId="{B5E1EC6B-B2D1-4787-8E12-4BF7D7674868}" type="pres">
      <dgm:prSet presAssocID="{11B74ABB-D270-4EDF-B6EE-848050A21F17}" presName="hierChild3" presStyleCnt="0"/>
      <dgm:spPr/>
    </dgm:pt>
    <dgm:pt modelId="{41FB75A5-7544-4214-8568-8AA6FE7EAD48}" type="pres">
      <dgm:prSet presAssocID="{7155455B-7288-4D2E-87BC-62DC4E8E0162}" presName="Name10" presStyleLbl="parChTrans1D2" presStyleIdx="1" presStyleCnt="6"/>
      <dgm:spPr/>
    </dgm:pt>
    <dgm:pt modelId="{31C5A0A3-3223-43CB-82E5-774B3A351A16}" type="pres">
      <dgm:prSet presAssocID="{0D2B5F5C-6435-435C-B4BC-7883C755BC13}" presName="hierRoot2" presStyleCnt="0"/>
      <dgm:spPr/>
    </dgm:pt>
    <dgm:pt modelId="{6C286C37-8897-4A93-9603-FE016562B22B}" type="pres">
      <dgm:prSet presAssocID="{0D2B5F5C-6435-435C-B4BC-7883C755BC13}" presName="composite2" presStyleCnt="0"/>
      <dgm:spPr/>
    </dgm:pt>
    <dgm:pt modelId="{1242EEB4-9BDB-4A11-820B-F651BEB8CF36}" type="pres">
      <dgm:prSet presAssocID="{0D2B5F5C-6435-435C-B4BC-7883C755BC13}" presName="background2" presStyleLbl="node2" presStyleIdx="1" presStyleCnt="6"/>
      <dgm:spPr/>
    </dgm:pt>
    <dgm:pt modelId="{5E90A0EE-0BFD-412C-8CAC-1CED5392737E}" type="pres">
      <dgm:prSet presAssocID="{0D2B5F5C-6435-435C-B4BC-7883C755BC13}" presName="text2" presStyleLbl="fgAcc2" presStyleIdx="1" presStyleCnt="6">
        <dgm:presLayoutVars>
          <dgm:chPref val="3"/>
        </dgm:presLayoutVars>
      </dgm:prSet>
      <dgm:spPr/>
    </dgm:pt>
    <dgm:pt modelId="{53ECCC58-0F37-4570-A73A-5B95C0C49010}" type="pres">
      <dgm:prSet presAssocID="{0D2B5F5C-6435-435C-B4BC-7883C755BC13}" presName="hierChild3" presStyleCnt="0"/>
      <dgm:spPr/>
    </dgm:pt>
    <dgm:pt modelId="{69E844EC-C59B-457A-B51B-374AB5B1A47F}" type="pres">
      <dgm:prSet presAssocID="{D5284B79-5ED2-4DEF-9E0D-2240D442FDAD}" presName="hierRoot1" presStyleCnt="0"/>
      <dgm:spPr/>
    </dgm:pt>
    <dgm:pt modelId="{621219E0-B4AC-4CF1-8D83-E62736A20B67}" type="pres">
      <dgm:prSet presAssocID="{D5284B79-5ED2-4DEF-9E0D-2240D442FDAD}" presName="composite" presStyleCnt="0"/>
      <dgm:spPr/>
    </dgm:pt>
    <dgm:pt modelId="{45E5CDDF-CFD1-43BF-A105-B8AE4C616B48}" type="pres">
      <dgm:prSet presAssocID="{D5284B79-5ED2-4DEF-9E0D-2240D442FDAD}" presName="background" presStyleLbl="node0" presStyleIdx="1" presStyleCnt="3"/>
      <dgm:spPr/>
    </dgm:pt>
    <dgm:pt modelId="{D38F6344-9357-461C-9279-F251E2DC8BCA}" type="pres">
      <dgm:prSet presAssocID="{D5284B79-5ED2-4DEF-9E0D-2240D442FDAD}" presName="text" presStyleLbl="fgAcc0" presStyleIdx="1" presStyleCnt="3">
        <dgm:presLayoutVars>
          <dgm:chPref val="3"/>
        </dgm:presLayoutVars>
      </dgm:prSet>
      <dgm:spPr/>
    </dgm:pt>
    <dgm:pt modelId="{A84C217C-F655-4CA4-AD89-CCF65DD66F65}" type="pres">
      <dgm:prSet presAssocID="{D5284B79-5ED2-4DEF-9E0D-2240D442FDAD}" presName="hierChild2" presStyleCnt="0"/>
      <dgm:spPr/>
    </dgm:pt>
    <dgm:pt modelId="{BD57EBD6-09B5-4B58-8F2D-A64E668C453F}" type="pres">
      <dgm:prSet presAssocID="{BDFDEB10-880C-4062-A295-962A1F68B5AF}" presName="Name10" presStyleLbl="parChTrans1D2" presStyleIdx="2" presStyleCnt="6"/>
      <dgm:spPr/>
    </dgm:pt>
    <dgm:pt modelId="{7FD14C91-B331-46D1-8895-F4A6F16D48A6}" type="pres">
      <dgm:prSet presAssocID="{4A8CCF93-8889-467F-AE92-FEA1C68ADC2E}" presName="hierRoot2" presStyleCnt="0"/>
      <dgm:spPr/>
    </dgm:pt>
    <dgm:pt modelId="{607DA86C-62DE-4A38-A727-0B66C95D97FC}" type="pres">
      <dgm:prSet presAssocID="{4A8CCF93-8889-467F-AE92-FEA1C68ADC2E}" presName="composite2" presStyleCnt="0"/>
      <dgm:spPr/>
    </dgm:pt>
    <dgm:pt modelId="{AE105E1B-BE0E-4FFD-B6D5-E5CFE80C56D2}" type="pres">
      <dgm:prSet presAssocID="{4A8CCF93-8889-467F-AE92-FEA1C68ADC2E}" presName="background2" presStyleLbl="node2" presStyleIdx="2" presStyleCnt="6"/>
      <dgm:spPr/>
    </dgm:pt>
    <dgm:pt modelId="{9841A7BC-D91E-4D21-B7E5-FD8CCCE82779}" type="pres">
      <dgm:prSet presAssocID="{4A8CCF93-8889-467F-AE92-FEA1C68ADC2E}" presName="text2" presStyleLbl="fgAcc2" presStyleIdx="2" presStyleCnt="6">
        <dgm:presLayoutVars>
          <dgm:chPref val="3"/>
        </dgm:presLayoutVars>
      </dgm:prSet>
      <dgm:spPr/>
    </dgm:pt>
    <dgm:pt modelId="{BB9EE92C-0E72-434D-B642-F659583D2B25}" type="pres">
      <dgm:prSet presAssocID="{4A8CCF93-8889-467F-AE92-FEA1C68ADC2E}" presName="hierChild3" presStyleCnt="0"/>
      <dgm:spPr/>
    </dgm:pt>
    <dgm:pt modelId="{A3A76DB9-297F-4DCC-8CC1-F5C962ADD07B}" type="pres">
      <dgm:prSet presAssocID="{F8FCC1D2-C895-470B-B2A7-34BB47C49A86}" presName="Name10" presStyleLbl="parChTrans1D2" presStyleIdx="3" presStyleCnt="6"/>
      <dgm:spPr/>
    </dgm:pt>
    <dgm:pt modelId="{7927EB33-F6E1-4550-BB3B-C537D0BE70E2}" type="pres">
      <dgm:prSet presAssocID="{D3697CD0-953D-438F-A8DD-C3573C0493F6}" presName="hierRoot2" presStyleCnt="0"/>
      <dgm:spPr/>
    </dgm:pt>
    <dgm:pt modelId="{AA4C81AB-6F6F-4B7E-973F-BA513BC179C5}" type="pres">
      <dgm:prSet presAssocID="{D3697CD0-953D-438F-A8DD-C3573C0493F6}" presName="composite2" presStyleCnt="0"/>
      <dgm:spPr/>
    </dgm:pt>
    <dgm:pt modelId="{EBBB9ACE-C76A-4ED9-86BB-7613CB045643}" type="pres">
      <dgm:prSet presAssocID="{D3697CD0-953D-438F-A8DD-C3573C0493F6}" presName="background2" presStyleLbl="node2" presStyleIdx="3" presStyleCnt="6"/>
      <dgm:spPr/>
    </dgm:pt>
    <dgm:pt modelId="{845F525B-8BE4-4447-8ECF-C99232CD9E7E}" type="pres">
      <dgm:prSet presAssocID="{D3697CD0-953D-438F-A8DD-C3573C0493F6}" presName="text2" presStyleLbl="fgAcc2" presStyleIdx="3" presStyleCnt="6">
        <dgm:presLayoutVars>
          <dgm:chPref val="3"/>
        </dgm:presLayoutVars>
      </dgm:prSet>
      <dgm:spPr/>
    </dgm:pt>
    <dgm:pt modelId="{6DC4D94B-D803-45FD-BAF9-8A91C59FB6E3}" type="pres">
      <dgm:prSet presAssocID="{D3697CD0-953D-438F-A8DD-C3573C0493F6}" presName="hierChild3" presStyleCnt="0"/>
      <dgm:spPr/>
    </dgm:pt>
    <dgm:pt modelId="{9F9D502C-FC85-4F1E-AB8F-64983BCFD417}" type="pres">
      <dgm:prSet presAssocID="{A443C8FD-14D5-4DF7-A6E7-D8577B28BCDA}" presName="hierRoot1" presStyleCnt="0"/>
      <dgm:spPr/>
    </dgm:pt>
    <dgm:pt modelId="{AFBAA1B5-EF89-4F5F-AB26-863FDC9B3A03}" type="pres">
      <dgm:prSet presAssocID="{A443C8FD-14D5-4DF7-A6E7-D8577B28BCDA}" presName="composite" presStyleCnt="0"/>
      <dgm:spPr/>
    </dgm:pt>
    <dgm:pt modelId="{FBEA104B-EA19-4091-BCFF-D99735149E30}" type="pres">
      <dgm:prSet presAssocID="{A443C8FD-14D5-4DF7-A6E7-D8577B28BCDA}" presName="background" presStyleLbl="node0" presStyleIdx="2" presStyleCnt="3"/>
      <dgm:spPr/>
    </dgm:pt>
    <dgm:pt modelId="{CA97D833-579D-46C2-A022-DF253D875645}" type="pres">
      <dgm:prSet presAssocID="{A443C8FD-14D5-4DF7-A6E7-D8577B28BCDA}" presName="text" presStyleLbl="fgAcc0" presStyleIdx="2" presStyleCnt="3">
        <dgm:presLayoutVars>
          <dgm:chPref val="3"/>
        </dgm:presLayoutVars>
      </dgm:prSet>
      <dgm:spPr/>
    </dgm:pt>
    <dgm:pt modelId="{A113E0A7-FC58-4676-94FA-1457176491A6}" type="pres">
      <dgm:prSet presAssocID="{A443C8FD-14D5-4DF7-A6E7-D8577B28BCDA}" presName="hierChild2" presStyleCnt="0"/>
      <dgm:spPr/>
    </dgm:pt>
    <dgm:pt modelId="{8E5D9722-9A62-47BF-B992-CAFCDDBA0BC1}" type="pres">
      <dgm:prSet presAssocID="{C9B7F490-C6D9-4261-845F-BEBCC33D571A}" presName="Name10" presStyleLbl="parChTrans1D2" presStyleIdx="4" presStyleCnt="6"/>
      <dgm:spPr/>
    </dgm:pt>
    <dgm:pt modelId="{90B3088E-437A-4461-9F95-BBC55A7A4801}" type="pres">
      <dgm:prSet presAssocID="{A22AAFB8-EC1F-425B-86F4-A60EBC99602C}" presName="hierRoot2" presStyleCnt="0"/>
      <dgm:spPr/>
    </dgm:pt>
    <dgm:pt modelId="{569D15FB-97D9-42A5-9D6E-554BFB800865}" type="pres">
      <dgm:prSet presAssocID="{A22AAFB8-EC1F-425B-86F4-A60EBC99602C}" presName="composite2" presStyleCnt="0"/>
      <dgm:spPr/>
    </dgm:pt>
    <dgm:pt modelId="{5260EC79-B4CB-4618-B22B-171C4A987E47}" type="pres">
      <dgm:prSet presAssocID="{A22AAFB8-EC1F-425B-86F4-A60EBC99602C}" presName="background2" presStyleLbl="node2" presStyleIdx="4" presStyleCnt="6"/>
      <dgm:spPr/>
    </dgm:pt>
    <dgm:pt modelId="{259B38CA-3A4F-482D-9EDF-77D9C81BFC1D}" type="pres">
      <dgm:prSet presAssocID="{A22AAFB8-EC1F-425B-86F4-A60EBC99602C}" presName="text2" presStyleLbl="fgAcc2" presStyleIdx="4" presStyleCnt="6">
        <dgm:presLayoutVars>
          <dgm:chPref val="3"/>
        </dgm:presLayoutVars>
      </dgm:prSet>
      <dgm:spPr/>
    </dgm:pt>
    <dgm:pt modelId="{C23772A1-AA97-4E89-9B3D-21E32DD90FE7}" type="pres">
      <dgm:prSet presAssocID="{A22AAFB8-EC1F-425B-86F4-A60EBC99602C}" presName="hierChild3" presStyleCnt="0"/>
      <dgm:spPr/>
    </dgm:pt>
    <dgm:pt modelId="{AB75139F-C778-4D1E-8F2C-F412E42AFCD9}" type="pres">
      <dgm:prSet presAssocID="{208E00D7-D4CE-4466-9881-EFAE26F243B4}" presName="Name10" presStyleLbl="parChTrans1D2" presStyleIdx="5" presStyleCnt="6"/>
      <dgm:spPr/>
    </dgm:pt>
    <dgm:pt modelId="{9152C2E3-1B3A-485A-AF6A-6B815BCF56A1}" type="pres">
      <dgm:prSet presAssocID="{1FB3F90E-590A-4C20-BBD9-2B424B77B63E}" presName="hierRoot2" presStyleCnt="0"/>
      <dgm:spPr/>
    </dgm:pt>
    <dgm:pt modelId="{2BA71498-5350-49E3-A91C-6DCB0CC66300}" type="pres">
      <dgm:prSet presAssocID="{1FB3F90E-590A-4C20-BBD9-2B424B77B63E}" presName="composite2" presStyleCnt="0"/>
      <dgm:spPr/>
    </dgm:pt>
    <dgm:pt modelId="{C72A7B7D-87BC-4C2D-9D2B-DDA26432A1E9}" type="pres">
      <dgm:prSet presAssocID="{1FB3F90E-590A-4C20-BBD9-2B424B77B63E}" presName="background2" presStyleLbl="node2" presStyleIdx="5" presStyleCnt="6"/>
      <dgm:spPr/>
    </dgm:pt>
    <dgm:pt modelId="{814C4837-7F29-4463-B63B-BE67AB30CF2D}" type="pres">
      <dgm:prSet presAssocID="{1FB3F90E-590A-4C20-BBD9-2B424B77B63E}" presName="text2" presStyleLbl="fgAcc2" presStyleIdx="5" presStyleCnt="6" custScaleX="112979" custScaleY="106571">
        <dgm:presLayoutVars>
          <dgm:chPref val="3"/>
        </dgm:presLayoutVars>
      </dgm:prSet>
      <dgm:spPr/>
    </dgm:pt>
    <dgm:pt modelId="{A19B4BC9-EE30-427E-ABE2-10D004FD8CF4}" type="pres">
      <dgm:prSet presAssocID="{1FB3F90E-590A-4C20-BBD9-2B424B77B63E}" presName="hierChild3" presStyleCnt="0"/>
      <dgm:spPr/>
    </dgm:pt>
  </dgm:ptLst>
  <dgm:cxnLst>
    <dgm:cxn modelId="{7FD51725-CC69-40FE-9421-DF1AB878F84A}" type="presOf" srcId="{A22AAFB8-EC1F-425B-86F4-A60EBC99602C}" destId="{259B38CA-3A4F-482D-9EDF-77D9C81BFC1D}" srcOrd="0" destOrd="0" presId="urn:microsoft.com/office/officeart/2005/8/layout/hierarchy1"/>
    <dgm:cxn modelId="{72C0A32F-4169-47ED-B377-6F102DC80403}" srcId="{D5284B79-5ED2-4DEF-9E0D-2240D442FDAD}" destId="{4A8CCF93-8889-467F-AE92-FEA1C68ADC2E}" srcOrd="0" destOrd="0" parTransId="{BDFDEB10-880C-4062-A295-962A1F68B5AF}" sibTransId="{9665BCA2-4BB2-463C-9D44-5D70AAF5A9E3}"/>
    <dgm:cxn modelId="{245CAA34-7BDA-4612-BB8F-DCB68B61AF08}" srcId="{511A0ECB-36E6-4606-B81C-4F1B2AF930EA}" destId="{0D2B5F5C-6435-435C-B4BC-7883C755BC13}" srcOrd="1" destOrd="0" parTransId="{7155455B-7288-4D2E-87BC-62DC4E8E0162}" sibTransId="{3CD9A47F-AD52-43A9-87FF-8E683A66B1FA}"/>
    <dgm:cxn modelId="{25335738-4653-431D-8DC1-F7EEBAB5BD4D}" type="presOf" srcId="{6964A3C1-6E68-4B86-82FC-DD562A066FC3}" destId="{C2780E6F-44ED-40C4-881F-0B7C6A3442F3}" srcOrd="0" destOrd="0" presId="urn:microsoft.com/office/officeart/2005/8/layout/hierarchy1"/>
    <dgm:cxn modelId="{3019953F-7209-4484-8676-F52D617D5C03}" type="presOf" srcId="{C9B7F490-C6D9-4261-845F-BEBCC33D571A}" destId="{8E5D9722-9A62-47BF-B992-CAFCDDBA0BC1}" srcOrd="0" destOrd="0" presId="urn:microsoft.com/office/officeart/2005/8/layout/hierarchy1"/>
    <dgm:cxn modelId="{F4B06440-0EAD-4F8F-AD50-44CCDB85DFDA}" srcId="{032FB0DA-D2C8-4BF4-8262-EB0A0C60C4DD}" destId="{511A0ECB-36E6-4606-B81C-4F1B2AF930EA}" srcOrd="0" destOrd="0" parTransId="{D5B2BD50-B90E-4EA9-9E3B-2A6D4460AB33}" sibTransId="{BD2BC076-EE29-4C6F-AEB6-D1F4ED71C6EC}"/>
    <dgm:cxn modelId="{F5A9F252-FB02-4F01-9F70-146AC07C252E}" type="presOf" srcId="{F8FCC1D2-C895-470B-B2A7-34BB47C49A86}" destId="{A3A76DB9-297F-4DCC-8CC1-F5C962ADD07B}" srcOrd="0" destOrd="0" presId="urn:microsoft.com/office/officeart/2005/8/layout/hierarchy1"/>
    <dgm:cxn modelId="{EC247874-4365-42E1-ACE9-E3A882DFAAE9}" type="presOf" srcId="{D3697CD0-953D-438F-A8DD-C3573C0493F6}" destId="{845F525B-8BE4-4447-8ECF-C99232CD9E7E}" srcOrd="0" destOrd="0" presId="urn:microsoft.com/office/officeart/2005/8/layout/hierarchy1"/>
    <dgm:cxn modelId="{9C955175-97CF-4909-973D-1F34521369AF}" type="presOf" srcId="{11B74ABB-D270-4EDF-B6EE-848050A21F17}" destId="{31D5DACE-3890-42BB-A7B8-72ACFA7A235F}" srcOrd="0" destOrd="0" presId="urn:microsoft.com/office/officeart/2005/8/layout/hierarchy1"/>
    <dgm:cxn modelId="{FC46EE56-12FC-4A5A-8F7C-52A3D873B658}" type="presOf" srcId="{D5284B79-5ED2-4DEF-9E0D-2240D442FDAD}" destId="{D38F6344-9357-461C-9279-F251E2DC8BCA}" srcOrd="0" destOrd="0" presId="urn:microsoft.com/office/officeart/2005/8/layout/hierarchy1"/>
    <dgm:cxn modelId="{ABC52779-C9FD-4E91-8412-4E80B6DA0A2F}" type="presOf" srcId="{BDFDEB10-880C-4062-A295-962A1F68B5AF}" destId="{BD57EBD6-09B5-4B58-8F2D-A64E668C453F}" srcOrd="0" destOrd="0" presId="urn:microsoft.com/office/officeart/2005/8/layout/hierarchy1"/>
    <dgm:cxn modelId="{F4701B7B-D9E2-41C1-980F-B226BA07C1CB}" srcId="{D5284B79-5ED2-4DEF-9E0D-2240D442FDAD}" destId="{D3697CD0-953D-438F-A8DD-C3573C0493F6}" srcOrd="1" destOrd="0" parTransId="{F8FCC1D2-C895-470B-B2A7-34BB47C49A86}" sibTransId="{85D99980-C98A-49D7-9F18-8D2B51109685}"/>
    <dgm:cxn modelId="{76969E7F-BA2C-44CC-BDC7-6602A4CBC48B}" srcId="{032FB0DA-D2C8-4BF4-8262-EB0A0C60C4DD}" destId="{D5284B79-5ED2-4DEF-9E0D-2240D442FDAD}" srcOrd="1" destOrd="0" parTransId="{F52C82B1-E71A-4141-9269-B93463F3664E}" sibTransId="{0857C680-E5FA-42E7-8068-221B72CDA1F4}"/>
    <dgm:cxn modelId="{D6C26F88-D86E-4F34-85B4-2A9727718DC4}" type="presOf" srcId="{511A0ECB-36E6-4606-B81C-4F1B2AF930EA}" destId="{D68DAE75-7DDE-48FD-A9E4-50433C40FE37}" srcOrd="0" destOrd="0" presId="urn:microsoft.com/office/officeart/2005/8/layout/hierarchy1"/>
    <dgm:cxn modelId="{13E4BF8D-75A2-4CE8-949E-7F37BBA4D5AA}" type="presOf" srcId="{208E00D7-D4CE-4466-9881-EFAE26F243B4}" destId="{AB75139F-C778-4D1E-8F2C-F412E42AFCD9}" srcOrd="0" destOrd="0" presId="urn:microsoft.com/office/officeart/2005/8/layout/hierarchy1"/>
    <dgm:cxn modelId="{F3D5719B-6C99-4C01-81C8-CC8C79081EC2}" type="presOf" srcId="{A443C8FD-14D5-4DF7-A6E7-D8577B28BCDA}" destId="{CA97D833-579D-46C2-A022-DF253D875645}" srcOrd="0" destOrd="0" presId="urn:microsoft.com/office/officeart/2005/8/layout/hierarchy1"/>
    <dgm:cxn modelId="{45EBB69E-0938-45D6-ACFE-0C6D3E948A53}" type="presOf" srcId="{032FB0DA-D2C8-4BF4-8262-EB0A0C60C4DD}" destId="{9FB1D967-C7D6-4587-84C7-745FB7E3A650}" srcOrd="0" destOrd="0" presId="urn:microsoft.com/office/officeart/2005/8/layout/hierarchy1"/>
    <dgm:cxn modelId="{B32BFBA2-5A01-4C4F-B7B0-280B47A7656F}" srcId="{A443C8FD-14D5-4DF7-A6E7-D8577B28BCDA}" destId="{1FB3F90E-590A-4C20-BBD9-2B424B77B63E}" srcOrd="1" destOrd="0" parTransId="{208E00D7-D4CE-4466-9881-EFAE26F243B4}" sibTransId="{B99F920B-A1A6-465A-ACB2-3B0029809D0C}"/>
    <dgm:cxn modelId="{509F80C9-4754-475C-A761-83A4A90858DE}" type="presOf" srcId="{7155455B-7288-4D2E-87BC-62DC4E8E0162}" destId="{41FB75A5-7544-4214-8568-8AA6FE7EAD48}" srcOrd="0" destOrd="0" presId="urn:microsoft.com/office/officeart/2005/8/layout/hierarchy1"/>
    <dgm:cxn modelId="{2D6AA3D2-CA15-4C6A-A171-76D61310F065}" srcId="{032FB0DA-D2C8-4BF4-8262-EB0A0C60C4DD}" destId="{A443C8FD-14D5-4DF7-A6E7-D8577B28BCDA}" srcOrd="2" destOrd="0" parTransId="{6915E83D-EE96-4B21-B1C7-3280A920DC39}" sibTransId="{17C44D3F-C51E-4B9A-868A-B2D6A1DE5B1B}"/>
    <dgm:cxn modelId="{5A9EADDD-FF92-48EF-95B7-479B5FAB015E}" type="presOf" srcId="{0D2B5F5C-6435-435C-B4BC-7883C755BC13}" destId="{5E90A0EE-0BFD-412C-8CAC-1CED5392737E}" srcOrd="0" destOrd="0" presId="urn:microsoft.com/office/officeart/2005/8/layout/hierarchy1"/>
    <dgm:cxn modelId="{BB76B0E6-FE26-4423-8C84-0D66D5E5F7AC}" srcId="{A443C8FD-14D5-4DF7-A6E7-D8577B28BCDA}" destId="{A22AAFB8-EC1F-425B-86F4-A60EBC99602C}" srcOrd="0" destOrd="0" parTransId="{C9B7F490-C6D9-4261-845F-BEBCC33D571A}" sibTransId="{E24A7ED7-7527-4EBC-BAB8-D0D7EBE431D3}"/>
    <dgm:cxn modelId="{4E669AE7-7452-4931-9169-A7F0065A0430}" srcId="{511A0ECB-36E6-4606-B81C-4F1B2AF930EA}" destId="{11B74ABB-D270-4EDF-B6EE-848050A21F17}" srcOrd="0" destOrd="0" parTransId="{6964A3C1-6E68-4B86-82FC-DD562A066FC3}" sibTransId="{D99E297E-87E3-4EC1-80C6-4F955A9EA86D}"/>
    <dgm:cxn modelId="{4C66F4EB-674C-4303-8850-9D6D6E2DC29C}" type="presOf" srcId="{1FB3F90E-590A-4C20-BBD9-2B424B77B63E}" destId="{814C4837-7F29-4463-B63B-BE67AB30CF2D}" srcOrd="0" destOrd="0" presId="urn:microsoft.com/office/officeart/2005/8/layout/hierarchy1"/>
    <dgm:cxn modelId="{5C3DE5ED-722B-4F97-BAA0-FB9CFEAEEFDE}" type="presOf" srcId="{4A8CCF93-8889-467F-AE92-FEA1C68ADC2E}" destId="{9841A7BC-D91E-4D21-B7E5-FD8CCCE82779}" srcOrd="0" destOrd="0" presId="urn:microsoft.com/office/officeart/2005/8/layout/hierarchy1"/>
    <dgm:cxn modelId="{4961D257-5CB1-4ADB-B53C-E44EBAB216EA}" type="presParOf" srcId="{9FB1D967-C7D6-4587-84C7-745FB7E3A650}" destId="{23D88122-6A4F-43BC-B4F6-436A6721804D}" srcOrd="0" destOrd="0" presId="urn:microsoft.com/office/officeart/2005/8/layout/hierarchy1"/>
    <dgm:cxn modelId="{17E37A35-B8AB-4714-A8CC-C22DB9CBA0E0}" type="presParOf" srcId="{23D88122-6A4F-43BC-B4F6-436A6721804D}" destId="{088F53FA-B2F7-47E4-A0FF-6C2F9FCB3555}" srcOrd="0" destOrd="0" presId="urn:microsoft.com/office/officeart/2005/8/layout/hierarchy1"/>
    <dgm:cxn modelId="{F6B2B90F-D0B2-4C2D-950C-2F35D98BBD9C}" type="presParOf" srcId="{088F53FA-B2F7-47E4-A0FF-6C2F9FCB3555}" destId="{7AB9D910-D9D9-4E33-8DEB-AE221ACD1604}" srcOrd="0" destOrd="0" presId="urn:microsoft.com/office/officeart/2005/8/layout/hierarchy1"/>
    <dgm:cxn modelId="{414C0345-626C-43E0-8615-2EA364839CD4}" type="presParOf" srcId="{088F53FA-B2F7-47E4-A0FF-6C2F9FCB3555}" destId="{D68DAE75-7DDE-48FD-A9E4-50433C40FE37}" srcOrd="1" destOrd="0" presId="urn:microsoft.com/office/officeart/2005/8/layout/hierarchy1"/>
    <dgm:cxn modelId="{F7BB95EB-44CD-4596-A6D6-F0F8414B1BB3}" type="presParOf" srcId="{23D88122-6A4F-43BC-B4F6-436A6721804D}" destId="{6167F562-968E-4EA5-9324-9DB969334C9D}" srcOrd="1" destOrd="0" presId="urn:microsoft.com/office/officeart/2005/8/layout/hierarchy1"/>
    <dgm:cxn modelId="{E8B8C192-6D5E-4701-AF28-3F849133AD8B}" type="presParOf" srcId="{6167F562-968E-4EA5-9324-9DB969334C9D}" destId="{C2780E6F-44ED-40C4-881F-0B7C6A3442F3}" srcOrd="0" destOrd="0" presId="urn:microsoft.com/office/officeart/2005/8/layout/hierarchy1"/>
    <dgm:cxn modelId="{A56B037C-2C7E-4905-ABDD-EC06CF1DB23A}" type="presParOf" srcId="{6167F562-968E-4EA5-9324-9DB969334C9D}" destId="{C1B7B35C-0C04-4C13-9DD1-6409AD5570EB}" srcOrd="1" destOrd="0" presId="urn:microsoft.com/office/officeart/2005/8/layout/hierarchy1"/>
    <dgm:cxn modelId="{1A64F629-D42B-4AED-B57B-3C70177515D6}" type="presParOf" srcId="{C1B7B35C-0C04-4C13-9DD1-6409AD5570EB}" destId="{822F9A36-AD7A-4F81-A7CF-0BE6BD6AC571}" srcOrd="0" destOrd="0" presId="urn:microsoft.com/office/officeart/2005/8/layout/hierarchy1"/>
    <dgm:cxn modelId="{D85B1D27-36BC-4112-9502-DC4839258B86}" type="presParOf" srcId="{822F9A36-AD7A-4F81-A7CF-0BE6BD6AC571}" destId="{07BEB07A-307E-4C2C-A816-74DC1DC27602}" srcOrd="0" destOrd="0" presId="urn:microsoft.com/office/officeart/2005/8/layout/hierarchy1"/>
    <dgm:cxn modelId="{191A5886-38C3-4E28-9934-E1E330DD0D2A}" type="presParOf" srcId="{822F9A36-AD7A-4F81-A7CF-0BE6BD6AC571}" destId="{31D5DACE-3890-42BB-A7B8-72ACFA7A235F}" srcOrd="1" destOrd="0" presId="urn:microsoft.com/office/officeart/2005/8/layout/hierarchy1"/>
    <dgm:cxn modelId="{0573A482-EE21-47C4-A671-AA49A47C809E}" type="presParOf" srcId="{C1B7B35C-0C04-4C13-9DD1-6409AD5570EB}" destId="{B5E1EC6B-B2D1-4787-8E12-4BF7D7674868}" srcOrd="1" destOrd="0" presId="urn:microsoft.com/office/officeart/2005/8/layout/hierarchy1"/>
    <dgm:cxn modelId="{BF66BF04-DB72-49A0-9929-2BE43CC57E68}" type="presParOf" srcId="{6167F562-968E-4EA5-9324-9DB969334C9D}" destId="{41FB75A5-7544-4214-8568-8AA6FE7EAD48}" srcOrd="2" destOrd="0" presId="urn:microsoft.com/office/officeart/2005/8/layout/hierarchy1"/>
    <dgm:cxn modelId="{B06506AD-DC29-4CAA-8D1E-DAB9E3C1A71D}" type="presParOf" srcId="{6167F562-968E-4EA5-9324-9DB969334C9D}" destId="{31C5A0A3-3223-43CB-82E5-774B3A351A16}" srcOrd="3" destOrd="0" presId="urn:microsoft.com/office/officeart/2005/8/layout/hierarchy1"/>
    <dgm:cxn modelId="{AC7C837C-1FC5-4C16-8463-C776A2B4E3AD}" type="presParOf" srcId="{31C5A0A3-3223-43CB-82E5-774B3A351A16}" destId="{6C286C37-8897-4A93-9603-FE016562B22B}" srcOrd="0" destOrd="0" presId="urn:microsoft.com/office/officeart/2005/8/layout/hierarchy1"/>
    <dgm:cxn modelId="{CAF36451-5847-44F2-AE8F-DDCCFA3BDEB6}" type="presParOf" srcId="{6C286C37-8897-4A93-9603-FE016562B22B}" destId="{1242EEB4-9BDB-4A11-820B-F651BEB8CF36}" srcOrd="0" destOrd="0" presId="urn:microsoft.com/office/officeart/2005/8/layout/hierarchy1"/>
    <dgm:cxn modelId="{8880757E-06CD-4320-A6B3-7EA1D6A2127B}" type="presParOf" srcId="{6C286C37-8897-4A93-9603-FE016562B22B}" destId="{5E90A0EE-0BFD-412C-8CAC-1CED5392737E}" srcOrd="1" destOrd="0" presId="urn:microsoft.com/office/officeart/2005/8/layout/hierarchy1"/>
    <dgm:cxn modelId="{27EDA990-9E83-4514-997B-54842087F9F7}" type="presParOf" srcId="{31C5A0A3-3223-43CB-82E5-774B3A351A16}" destId="{53ECCC58-0F37-4570-A73A-5B95C0C49010}" srcOrd="1" destOrd="0" presId="urn:microsoft.com/office/officeart/2005/8/layout/hierarchy1"/>
    <dgm:cxn modelId="{A5299C2F-A7E2-4E68-8F0E-8DD75EE5BA43}" type="presParOf" srcId="{9FB1D967-C7D6-4587-84C7-745FB7E3A650}" destId="{69E844EC-C59B-457A-B51B-374AB5B1A47F}" srcOrd="1" destOrd="0" presId="urn:microsoft.com/office/officeart/2005/8/layout/hierarchy1"/>
    <dgm:cxn modelId="{6DF3B4CB-77D9-48EF-B628-7765C2FA7382}" type="presParOf" srcId="{69E844EC-C59B-457A-B51B-374AB5B1A47F}" destId="{621219E0-B4AC-4CF1-8D83-E62736A20B67}" srcOrd="0" destOrd="0" presId="urn:microsoft.com/office/officeart/2005/8/layout/hierarchy1"/>
    <dgm:cxn modelId="{4CC66120-4827-4704-AC04-5C15E08874EC}" type="presParOf" srcId="{621219E0-B4AC-4CF1-8D83-E62736A20B67}" destId="{45E5CDDF-CFD1-43BF-A105-B8AE4C616B48}" srcOrd="0" destOrd="0" presId="urn:microsoft.com/office/officeart/2005/8/layout/hierarchy1"/>
    <dgm:cxn modelId="{DE2CAF48-F62C-4421-BFEA-A271AB018D97}" type="presParOf" srcId="{621219E0-B4AC-4CF1-8D83-E62736A20B67}" destId="{D38F6344-9357-461C-9279-F251E2DC8BCA}" srcOrd="1" destOrd="0" presId="urn:microsoft.com/office/officeart/2005/8/layout/hierarchy1"/>
    <dgm:cxn modelId="{1490AF89-C5BB-477C-A3BC-EB2E0B3F6634}" type="presParOf" srcId="{69E844EC-C59B-457A-B51B-374AB5B1A47F}" destId="{A84C217C-F655-4CA4-AD89-CCF65DD66F65}" srcOrd="1" destOrd="0" presId="urn:microsoft.com/office/officeart/2005/8/layout/hierarchy1"/>
    <dgm:cxn modelId="{BF7F8B3E-5F8D-487F-9477-1ADA81CEC1D0}" type="presParOf" srcId="{A84C217C-F655-4CA4-AD89-CCF65DD66F65}" destId="{BD57EBD6-09B5-4B58-8F2D-A64E668C453F}" srcOrd="0" destOrd="0" presId="urn:microsoft.com/office/officeart/2005/8/layout/hierarchy1"/>
    <dgm:cxn modelId="{26FE4869-BD5C-40B7-8831-45B8396987AA}" type="presParOf" srcId="{A84C217C-F655-4CA4-AD89-CCF65DD66F65}" destId="{7FD14C91-B331-46D1-8895-F4A6F16D48A6}" srcOrd="1" destOrd="0" presId="urn:microsoft.com/office/officeart/2005/8/layout/hierarchy1"/>
    <dgm:cxn modelId="{365DB344-75DE-41CB-9433-D34054B381C7}" type="presParOf" srcId="{7FD14C91-B331-46D1-8895-F4A6F16D48A6}" destId="{607DA86C-62DE-4A38-A727-0B66C95D97FC}" srcOrd="0" destOrd="0" presId="urn:microsoft.com/office/officeart/2005/8/layout/hierarchy1"/>
    <dgm:cxn modelId="{5041740A-50BE-49A4-A88D-94CB8143157C}" type="presParOf" srcId="{607DA86C-62DE-4A38-A727-0B66C95D97FC}" destId="{AE105E1B-BE0E-4FFD-B6D5-E5CFE80C56D2}" srcOrd="0" destOrd="0" presId="urn:microsoft.com/office/officeart/2005/8/layout/hierarchy1"/>
    <dgm:cxn modelId="{AC3FDB41-63B9-4643-A1A4-D83E475EB8C9}" type="presParOf" srcId="{607DA86C-62DE-4A38-A727-0B66C95D97FC}" destId="{9841A7BC-D91E-4D21-B7E5-FD8CCCE82779}" srcOrd="1" destOrd="0" presId="urn:microsoft.com/office/officeart/2005/8/layout/hierarchy1"/>
    <dgm:cxn modelId="{BB6C74AB-386E-4BA3-A0E1-EEE88EB789C0}" type="presParOf" srcId="{7FD14C91-B331-46D1-8895-F4A6F16D48A6}" destId="{BB9EE92C-0E72-434D-B642-F659583D2B25}" srcOrd="1" destOrd="0" presId="urn:microsoft.com/office/officeart/2005/8/layout/hierarchy1"/>
    <dgm:cxn modelId="{D0275D5E-2944-4181-B7C9-C98AE9C42B3D}" type="presParOf" srcId="{A84C217C-F655-4CA4-AD89-CCF65DD66F65}" destId="{A3A76DB9-297F-4DCC-8CC1-F5C962ADD07B}" srcOrd="2" destOrd="0" presId="urn:microsoft.com/office/officeart/2005/8/layout/hierarchy1"/>
    <dgm:cxn modelId="{C08ADE5A-8BAF-402C-8C32-6A3A5C30A49C}" type="presParOf" srcId="{A84C217C-F655-4CA4-AD89-CCF65DD66F65}" destId="{7927EB33-F6E1-4550-BB3B-C537D0BE70E2}" srcOrd="3" destOrd="0" presId="urn:microsoft.com/office/officeart/2005/8/layout/hierarchy1"/>
    <dgm:cxn modelId="{BE9219FC-46DD-4018-B405-F9B56E89B119}" type="presParOf" srcId="{7927EB33-F6E1-4550-BB3B-C537D0BE70E2}" destId="{AA4C81AB-6F6F-4B7E-973F-BA513BC179C5}" srcOrd="0" destOrd="0" presId="urn:microsoft.com/office/officeart/2005/8/layout/hierarchy1"/>
    <dgm:cxn modelId="{32643CFF-D959-4BF3-999E-DDE7CABAB273}" type="presParOf" srcId="{AA4C81AB-6F6F-4B7E-973F-BA513BC179C5}" destId="{EBBB9ACE-C76A-4ED9-86BB-7613CB045643}" srcOrd="0" destOrd="0" presId="urn:microsoft.com/office/officeart/2005/8/layout/hierarchy1"/>
    <dgm:cxn modelId="{4A688520-5B0B-4BF6-9AD1-D27EAE441115}" type="presParOf" srcId="{AA4C81AB-6F6F-4B7E-973F-BA513BC179C5}" destId="{845F525B-8BE4-4447-8ECF-C99232CD9E7E}" srcOrd="1" destOrd="0" presId="urn:microsoft.com/office/officeart/2005/8/layout/hierarchy1"/>
    <dgm:cxn modelId="{3DFACDE2-D299-47D6-8BA9-72E17F9D3674}" type="presParOf" srcId="{7927EB33-F6E1-4550-BB3B-C537D0BE70E2}" destId="{6DC4D94B-D803-45FD-BAF9-8A91C59FB6E3}" srcOrd="1" destOrd="0" presId="urn:microsoft.com/office/officeart/2005/8/layout/hierarchy1"/>
    <dgm:cxn modelId="{C82A5DFF-2A05-435E-9510-9B0544EE62B8}" type="presParOf" srcId="{9FB1D967-C7D6-4587-84C7-745FB7E3A650}" destId="{9F9D502C-FC85-4F1E-AB8F-64983BCFD417}" srcOrd="2" destOrd="0" presId="urn:microsoft.com/office/officeart/2005/8/layout/hierarchy1"/>
    <dgm:cxn modelId="{460A9BFA-3ABC-40EC-926E-CB433A511FF4}" type="presParOf" srcId="{9F9D502C-FC85-4F1E-AB8F-64983BCFD417}" destId="{AFBAA1B5-EF89-4F5F-AB26-863FDC9B3A03}" srcOrd="0" destOrd="0" presId="urn:microsoft.com/office/officeart/2005/8/layout/hierarchy1"/>
    <dgm:cxn modelId="{914CF503-7E61-4B34-A7F2-F0417C64533E}" type="presParOf" srcId="{AFBAA1B5-EF89-4F5F-AB26-863FDC9B3A03}" destId="{FBEA104B-EA19-4091-BCFF-D99735149E30}" srcOrd="0" destOrd="0" presId="urn:microsoft.com/office/officeart/2005/8/layout/hierarchy1"/>
    <dgm:cxn modelId="{480DA91C-8265-4EF6-BA50-7E6F78D455EC}" type="presParOf" srcId="{AFBAA1B5-EF89-4F5F-AB26-863FDC9B3A03}" destId="{CA97D833-579D-46C2-A022-DF253D875645}" srcOrd="1" destOrd="0" presId="urn:microsoft.com/office/officeart/2005/8/layout/hierarchy1"/>
    <dgm:cxn modelId="{F67A3C06-8CBC-4D1E-A917-627860F77979}" type="presParOf" srcId="{9F9D502C-FC85-4F1E-AB8F-64983BCFD417}" destId="{A113E0A7-FC58-4676-94FA-1457176491A6}" srcOrd="1" destOrd="0" presId="urn:microsoft.com/office/officeart/2005/8/layout/hierarchy1"/>
    <dgm:cxn modelId="{7A435415-9FF4-4584-A01E-2B8EFFED4D51}" type="presParOf" srcId="{A113E0A7-FC58-4676-94FA-1457176491A6}" destId="{8E5D9722-9A62-47BF-B992-CAFCDDBA0BC1}" srcOrd="0" destOrd="0" presId="urn:microsoft.com/office/officeart/2005/8/layout/hierarchy1"/>
    <dgm:cxn modelId="{9E10E4AE-5B4E-4E38-9618-860A32FDE8C1}" type="presParOf" srcId="{A113E0A7-FC58-4676-94FA-1457176491A6}" destId="{90B3088E-437A-4461-9F95-BBC55A7A4801}" srcOrd="1" destOrd="0" presId="urn:microsoft.com/office/officeart/2005/8/layout/hierarchy1"/>
    <dgm:cxn modelId="{14FCEB63-56D2-4DAB-8EF5-C06EF483FEEE}" type="presParOf" srcId="{90B3088E-437A-4461-9F95-BBC55A7A4801}" destId="{569D15FB-97D9-42A5-9D6E-554BFB800865}" srcOrd="0" destOrd="0" presId="urn:microsoft.com/office/officeart/2005/8/layout/hierarchy1"/>
    <dgm:cxn modelId="{8B309E08-2F24-4E01-85F4-458E5D6B1775}" type="presParOf" srcId="{569D15FB-97D9-42A5-9D6E-554BFB800865}" destId="{5260EC79-B4CB-4618-B22B-171C4A987E47}" srcOrd="0" destOrd="0" presId="urn:microsoft.com/office/officeart/2005/8/layout/hierarchy1"/>
    <dgm:cxn modelId="{02155C3D-947E-4C0F-8823-8C8B3D508CF8}" type="presParOf" srcId="{569D15FB-97D9-42A5-9D6E-554BFB800865}" destId="{259B38CA-3A4F-482D-9EDF-77D9C81BFC1D}" srcOrd="1" destOrd="0" presId="urn:microsoft.com/office/officeart/2005/8/layout/hierarchy1"/>
    <dgm:cxn modelId="{75BCE79F-58D3-4D36-AF94-43705B0245DD}" type="presParOf" srcId="{90B3088E-437A-4461-9F95-BBC55A7A4801}" destId="{C23772A1-AA97-4E89-9B3D-21E32DD90FE7}" srcOrd="1" destOrd="0" presId="urn:microsoft.com/office/officeart/2005/8/layout/hierarchy1"/>
    <dgm:cxn modelId="{E476904D-C5EA-4122-A0EA-3D61DFB67DE0}" type="presParOf" srcId="{A113E0A7-FC58-4676-94FA-1457176491A6}" destId="{AB75139F-C778-4D1E-8F2C-F412E42AFCD9}" srcOrd="2" destOrd="0" presId="urn:microsoft.com/office/officeart/2005/8/layout/hierarchy1"/>
    <dgm:cxn modelId="{0497B47F-E358-4C20-9564-CD385FD539EF}" type="presParOf" srcId="{A113E0A7-FC58-4676-94FA-1457176491A6}" destId="{9152C2E3-1B3A-485A-AF6A-6B815BCF56A1}" srcOrd="3" destOrd="0" presId="urn:microsoft.com/office/officeart/2005/8/layout/hierarchy1"/>
    <dgm:cxn modelId="{3F49DAA7-B1A1-4136-927C-15776B3A058F}" type="presParOf" srcId="{9152C2E3-1B3A-485A-AF6A-6B815BCF56A1}" destId="{2BA71498-5350-49E3-A91C-6DCB0CC66300}" srcOrd="0" destOrd="0" presId="urn:microsoft.com/office/officeart/2005/8/layout/hierarchy1"/>
    <dgm:cxn modelId="{BF185967-EC60-4A51-AB1C-2A22725CF04A}" type="presParOf" srcId="{2BA71498-5350-49E3-A91C-6DCB0CC66300}" destId="{C72A7B7D-87BC-4C2D-9D2B-DDA26432A1E9}" srcOrd="0" destOrd="0" presId="urn:microsoft.com/office/officeart/2005/8/layout/hierarchy1"/>
    <dgm:cxn modelId="{4CC72AEF-C543-4A6E-8B97-7CE27AA3E5E1}" type="presParOf" srcId="{2BA71498-5350-49E3-A91C-6DCB0CC66300}" destId="{814C4837-7F29-4463-B63B-BE67AB30CF2D}" srcOrd="1" destOrd="0" presId="urn:microsoft.com/office/officeart/2005/8/layout/hierarchy1"/>
    <dgm:cxn modelId="{A61A2952-0746-43D0-9E4D-D57758ED1A66}" type="presParOf" srcId="{9152C2E3-1B3A-485A-AF6A-6B815BCF56A1}" destId="{A19B4BC9-EE30-427E-ABE2-10D004FD8C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5139F-C778-4D1E-8F2C-F412E42AFCD9}">
      <dsp:nvSpPr>
        <dsp:cNvPr id="0" name=""/>
        <dsp:cNvSpPr/>
      </dsp:nvSpPr>
      <dsp:spPr>
        <a:xfrm>
          <a:off x="9089337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D9722-9A62-47BF-B992-CAFCDDBA0BC1}">
      <dsp:nvSpPr>
        <dsp:cNvPr id="0" name=""/>
        <dsp:cNvSpPr/>
      </dsp:nvSpPr>
      <dsp:spPr>
        <a:xfrm>
          <a:off x="8076249" y="2228190"/>
          <a:ext cx="1013087" cy="435853"/>
        </a:xfrm>
        <a:custGeom>
          <a:avLst/>
          <a:gdLst/>
          <a:ahLst/>
          <a:cxnLst/>
          <a:rect l="0" t="0" r="0" b="0"/>
          <a:pathLst>
            <a:path>
              <a:moveTo>
                <a:pt x="1013087" y="0"/>
              </a:moveTo>
              <a:lnTo>
                <a:pt x="1013087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76DB9-297F-4DCC-8CC1-F5C962ADD07B}">
      <dsp:nvSpPr>
        <dsp:cNvPr id="0" name=""/>
        <dsp:cNvSpPr/>
      </dsp:nvSpPr>
      <dsp:spPr>
        <a:xfrm>
          <a:off x="5328748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7EBD6-09B5-4B58-8F2D-A64E668C453F}">
      <dsp:nvSpPr>
        <dsp:cNvPr id="0" name=""/>
        <dsp:cNvSpPr/>
      </dsp:nvSpPr>
      <dsp:spPr>
        <a:xfrm>
          <a:off x="4412914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915833" y="0"/>
              </a:moveTo>
              <a:lnTo>
                <a:pt x="915833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B75A5-7544-4214-8568-8AA6FE7EAD48}">
      <dsp:nvSpPr>
        <dsp:cNvPr id="0" name=""/>
        <dsp:cNvSpPr/>
      </dsp:nvSpPr>
      <dsp:spPr>
        <a:xfrm>
          <a:off x="1665413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21"/>
              </a:lnTo>
              <a:lnTo>
                <a:pt x="915833" y="297021"/>
              </a:lnTo>
              <a:lnTo>
                <a:pt x="915833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80E6F-44ED-40C4-881F-0B7C6A3442F3}">
      <dsp:nvSpPr>
        <dsp:cNvPr id="0" name=""/>
        <dsp:cNvSpPr/>
      </dsp:nvSpPr>
      <dsp:spPr>
        <a:xfrm>
          <a:off x="749579" y="2228190"/>
          <a:ext cx="915833" cy="435853"/>
        </a:xfrm>
        <a:custGeom>
          <a:avLst/>
          <a:gdLst/>
          <a:ahLst/>
          <a:cxnLst/>
          <a:rect l="0" t="0" r="0" b="0"/>
          <a:pathLst>
            <a:path>
              <a:moveTo>
                <a:pt x="915833" y="0"/>
              </a:moveTo>
              <a:lnTo>
                <a:pt x="915833" y="297021"/>
              </a:lnTo>
              <a:lnTo>
                <a:pt x="0" y="297021"/>
              </a:lnTo>
              <a:lnTo>
                <a:pt x="0" y="435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9D910-D9D9-4E33-8DEB-AE221ACD1604}">
      <dsp:nvSpPr>
        <dsp:cNvPr id="0" name=""/>
        <dsp:cNvSpPr/>
      </dsp:nvSpPr>
      <dsp:spPr>
        <a:xfrm>
          <a:off x="916094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DAE75-7DDE-48FD-A9E4-50433C40FE37}">
      <dsp:nvSpPr>
        <dsp:cNvPr id="0" name=""/>
        <dsp:cNvSpPr/>
      </dsp:nvSpPr>
      <dsp:spPr>
        <a:xfrm>
          <a:off x="1082609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AVL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10481" y="1462616"/>
        <a:ext cx="1442893" cy="895890"/>
      </dsp:txXfrm>
    </dsp:sp>
    <dsp:sp modelId="{07BEB07A-307E-4C2C-A816-74DC1DC27602}">
      <dsp:nvSpPr>
        <dsp:cNvPr id="0" name=""/>
        <dsp:cNvSpPr/>
      </dsp:nvSpPr>
      <dsp:spPr>
        <a:xfrm>
          <a:off x="260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5DACE-3890-42BB-A7B8-72ACFA7A235F}">
      <dsp:nvSpPr>
        <dsp:cNvPr id="0" name=""/>
        <dsp:cNvSpPr/>
      </dsp:nvSpPr>
      <dsp:spPr>
        <a:xfrm>
          <a:off x="166776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What is it? What does it do?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648" y="2850105"/>
        <a:ext cx="1442893" cy="895890"/>
      </dsp:txXfrm>
    </dsp:sp>
    <dsp:sp modelId="{1242EEB4-9BDB-4A11-820B-F651BEB8CF36}">
      <dsp:nvSpPr>
        <dsp:cNvPr id="0" name=""/>
        <dsp:cNvSpPr/>
      </dsp:nvSpPr>
      <dsp:spPr>
        <a:xfrm>
          <a:off x="1831928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0A0EE-0BFD-412C-8CAC-1CED5392737E}">
      <dsp:nvSpPr>
        <dsp:cNvPr id="0" name=""/>
        <dsp:cNvSpPr/>
      </dsp:nvSpPr>
      <dsp:spPr>
        <a:xfrm>
          <a:off x="1998443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</a:t>
          </a:r>
          <a:endParaRPr lang="en-US" sz="1800" kern="1200" dirty="0"/>
        </a:p>
      </dsp:txBody>
      <dsp:txXfrm>
        <a:off x="2026315" y="2850105"/>
        <a:ext cx="1442893" cy="895890"/>
      </dsp:txXfrm>
    </dsp:sp>
    <dsp:sp modelId="{45E5CDDF-CFD1-43BF-A105-B8AE4C616B48}">
      <dsp:nvSpPr>
        <dsp:cNvPr id="0" name=""/>
        <dsp:cNvSpPr/>
      </dsp:nvSpPr>
      <dsp:spPr>
        <a:xfrm>
          <a:off x="4579429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F6344-9357-461C-9279-F251E2DC8BCA}">
      <dsp:nvSpPr>
        <dsp:cNvPr id="0" name=""/>
        <dsp:cNvSpPr/>
      </dsp:nvSpPr>
      <dsp:spPr>
        <a:xfrm>
          <a:off x="4745945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Artefact</a:t>
          </a:r>
          <a:endParaRPr lang="en-US" sz="1800" b="1" kern="1200" dirty="0"/>
        </a:p>
      </dsp:txBody>
      <dsp:txXfrm>
        <a:off x="4773817" y="1462616"/>
        <a:ext cx="1442893" cy="895890"/>
      </dsp:txXfrm>
    </dsp:sp>
    <dsp:sp modelId="{AE105E1B-BE0E-4FFD-B6D5-E5CFE80C56D2}">
      <dsp:nvSpPr>
        <dsp:cNvPr id="0" name=""/>
        <dsp:cNvSpPr/>
      </dsp:nvSpPr>
      <dsp:spPr>
        <a:xfrm>
          <a:off x="3663596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1A7BC-D91E-4D21-B7E5-FD8CCCE82779}">
      <dsp:nvSpPr>
        <dsp:cNvPr id="0" name=""/>
        <dsp:cNvSpPr/>
      </dsp:nvSpPr>
      <dsp:spPr>
        <a:xfrm>
          <a:off x="3830111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Qu’est-ce que le projet? À ça sert?</a:t>
          </a:r>
          <a:endParaRPr lang="en-US" sz="1800" kern="1200" dirty="0"/>
        </a:p>
      </dsp:txBody>
      <dsp:txXfrm>
        <a:off x="3857983" y="2850105"/>
        <a:ext cx="1442893" cy="895890"/>
      </dsp:txXfrm>
    </dsp:sp>
    <dsp:sp modelId="{EBBB9ACE-C76A-4ED9-86BB-7613CB045643}">
      <dsp:nvSpPr>
        <dsp:cNvPr id="0" name=""/>
        <dsp:cNvSpPr/>
      </dsp:nvSpPr>
      <dsp:spPr>
        <a:xfrm>
          <a:off x="5495263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F525B-8BE4-4447-8ECF-C99232CD9E7E}">
      <dsp:nvSpPr>
        <dsp:cNvPr id="0" name=""/>
        <dsp:cNvSpPr/>
      </dsp:nvSpPr>
      <dsp:spPr>
        <a:xfrm>
          <a:off x="5661778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Mutation</a:t>
          </a:r>
          <a:endParaRPr lang="en-US" sz="1800" kern="1200" dirty="0"/>
        </a:p>
      </dsp:txBody>
      <dsp:txXfrm>
        <a:off x="5689650" y="2850105"/>
        <a:ext cx="1442893" cy="895890"/>
      </dsp:txXfrm>
    </dsp:sp>
    <dsp:sp modelId="{FBEA104B-EA19-4091-BCFF-D99735149E30}">
      <dsp:nvSpPr>
        <dsp:cNvPr id="0" name=""/>
        <dsp:cNvSpPr/>
      </dsp:nvSpPr>
      <dsp:spPr>
        <a:xfrm>
          <a:off x="8340018" y="1276555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7D833-579D-46C2-A022-DF253D875645}">
      <dsp:nvSpPr>
        <dsp:cNvPr id="0" name=""/>
        <dsp:cNvSpPr/>
      </dsp:nvSpPr>
      <dsp:spPr>
        <a:xfrm>
          <a:off x="8506534" y="1434744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4406" y="1462616"/>
        <a:ext cx="1442893" cy="895890"/>
      </dsp:txXfrm>
    </dsp:sp>
    <dsp:sp modelId="{5260EC79-B4CB-4618-B22B-171C4A987E47}">
      <dsp:nvSpPr>
        <dsp:cNvPr id="0" name=""/>
        <dsp:cNvSpPr/>
      </dsp:nvSpPr>
      <dsp:spPr>
        <a:xfrm>
          <a:off x="7326931" y="2664043"/>
          <a:ext cx="1498637" cy="951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B38CA-3A4F-482D-9EDF-77D9C81BFC1D}">
      <dsp:nvSpPr>
        <dsp:cNvPr id="0" name=""/>
        <dsp:cNvSpPr/>
      </dsp:nvSpPr>
      <dsp:spPr>
        <a:xfrm>
          <a:off x="7493446" y="2822233"/>
          <a:ext cx="1498637" cy="95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How?</a:t>
          </a:r>
          <a:endParaRPr lang="en-US" sz="1800" kern="1200" dirty="0"/>
        </a:p>
      </dsp:txBody>
      <dsp:txXfrm>
        <a:off x="7521318" y="2850105"/>
        <a:ext cx="1442893" cy="895890"/>
      </dsp:txXfrm>
    </dsp:sp>
    <dsp:sp modelId="{C72A7B7D-87BC-4C2D-9D2B-DDA26432A1E9}">
      <dsp:nvSpPr>
        <dsp:cNvPr id="0" name=""/>
        <dsp:cNvSpPr/>
      </dsp:nvSpPr>
      <dsp:spPr>
        <a:xfrm>
          <a:off x="9158598" y="2664043"/>
          <a:ext cx="1693145" cy="1014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C4837-7F29-4463-B63B-BE67AB30CF2D}">
      <dsp:nvSpPr>
        <dsp:cNvPr id="0" name=""/>
        <dsp:cNvSpPr/>
      </dsp:nvSpPr>
      <dsp:spPr>
        <a:xfrm>
          <a:off x="9325113" y="2822233"/>
          <a:ext cx="1693145" cy="1014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Proposition</a:t>
          </a:r>
        </a:p>
      </dsp:txBody>
      <dsp:txXfrm>
        <a:off x="9354817" y="2851937"/>
        <a:ext cx="1633737" cy="954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D024D-2869-4E90-BA3C-75D2B553B8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4C865-C2CD-4C4C-8454-17E44131A6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0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8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3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6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3579-E018-9F87-BBC0-04E2972F7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AE370-7AC2-D408-0646-25D7E8565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B9CA-296F-117B-7F2F-329DF70F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A7D1-2738-9B74-D4F9-1D93D592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7432A-9B9C-C61B-BFC8-FD40B066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1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03AC-28DF-8383-1F72-D71FB2D0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7672E-9736-60BB-0E08-3A0F67019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E03F-4C44-682B-8ECE-7EC9A4FD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3CC54-AD54-3409-C3AA-7D542DA7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DA416-B94E-5598-C051-C97B803F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1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59704-4490-3128-6431-3E4B7894D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3E551-F8D8-038D-1E7C-34F55B06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DCFC8-6574-29D4-B57D-47120EC2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337A-7349-4962-0283-BCB9AC1A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48BC-EBF4-309E-0C96-FA73BF96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66067" y="1814800"/>
            <a:ext cx="5660000" cy="28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64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65967" y="4644800"/>
            <a:ext cx="5660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3733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28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5468767" y="2865940"/>
            <a:ext cx="3939200" cy="2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50467" y="3225767"/>
            <a:ext cx="3939200" cy="21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21333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8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1678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6340000" y="2469067"/>
            <a:ext cx="39776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6339933" y="3085633"/>
            <a:ext cx="3977600" cy="1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07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BC47-B560-AE04-6AC5-298D609B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7322-0F51-58A4-01D8-440FE56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1EF7-2984-CA1E-A6A1-53E97FFA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F2AF-89B8-E488-2155-965F2FCC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C2D5D-032F-B944-900D-7B43EACC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4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8BC0-FD11-4F21-B6BD-D6F938CB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39EBE-F4DE-589B-4902-FBA35EED1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BCE24-9CF0-E1AB-9409-D56B9070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4577A-C4C1-20F8-AD64-6CBB4938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9CE5-47E4-F7EC-B606-4440A8E6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40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99BE-32E6-C53D-B922-1BDB5CEE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7025-E2C4-2727-1079-6D3750A3F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AB9B5-2596-1771-8E0A-33907B857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6EC6-C5D9-AD64-ECD7-20C0644B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DC15-05C6-6813-4722-C128AE3C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A9551-5E9B-1B9F-8355-982D0BC7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11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1849-7FD4-B1CE-8558-994A45C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955B6-BC4C-DAB9-4D04-79979C267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02140-E028-7CB8-CB96-9F856568E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E46AD-E063-0A35-0F05-C1DA3A85F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99687-5FF8-95A3-43AB-21BF24494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790E4-157F-B4CD-EF1C-18F371E0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7DE52-8C75-ECE3-77E1-FA1609DB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986D7-49F8-55F5-7D2D-B046EE71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10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18E6-0783-7E63-AB7F-A0F5A027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B21C9-938D-02C6-F4AE-30CD07D5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C0AAB-07F8-7629-2AB3-E283ADFB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38ED1-3D96-434E-C361-1DC76954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40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F8D20-2750-B9A1-054D-8F2F5FD0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77FE3-11CF-9CD3-35C4-5AA256BE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FC08-2F44-9008-D0CE-7CA60FD3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2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7BCE-4512-3028-3B8D-2F328CEA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2D0D-42F0-F901-AE67-EC165A44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AD2D7-F377-DA7D-94ED-C32AB347C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B9AB-5732-7F10-021A-EC2ECA47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345B2-10D7-778E-37A3-95F720A0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8851-1E0A-F564-62CF-3A4DC1C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6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6421-73F5-E63D-4B05-A2BC2A5F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73DB3-8C17-BB36-B5AE-17C25E0C1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73051-5064-B974-A0F7-7E272A5ED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680BE-18CE-2CFF-3F58-75A429CD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BDCD-3CA1-4E8F-9787-395D3F0A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B915C-8F46-26AB-879E-F730AB96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94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E1CC2-AEEC-D6E2-D757-27F9895B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37C38-FC49-4479-7875-3BE43C913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605D-E3C4-46C4-66C4-BFDA97E26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B26AF-DA1A-470F-B06A-EB35C0432F16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06C04-2640-EB74-CE50-7442325E1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348A-FF77-915A-7A9B-1A3B74E23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801F8-98E1-451D-917B-E842EFB565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78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0441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6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www.ojim.fr/le-salon-beige-victime-dattaques-informatiqu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www.ojim.fr/le-salon-beige-victime-dattaques-informatique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jim.fr/le-salon-beige-victime-dattaques-informatiques/" TargetMode="External"/><Relationship Id="rId3" Type="http://schemas.openxmlformats.org/officeDocument/2006/relationships/tags" Target="../tags/tag15.xml"/><Relationship Id="rId7" Type="http://schemas.microsoft.com/office/2007/relationships/hdphoto" Target="../media/hdphoto2.wdp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ubsmalltalk.org/2010/04/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FST - Formations en informatique">
            <a:extLst>
              <a:ext uri="{FF2B5EF4-FFF2-40B4-BE49-F238E27FC236}">
                <a16:creationId xmlns:a16="http://schemas.microsoft.com/office/drawing/2014/main" id="{2CA972ED-C1FE-F7B0-5F50-89DF569A92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7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9" y="773387"/>
            <a:ext cx="5029202" cy="11692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EEDFE-59B6-A8AA-1E5C-A9E2394BDF20}"/>
              </a:ext>
            </a:extLst>
          </p:cNvPr>
          <p:cNvSpPr txBox="1"/>
          <p:nvPr/>
        </p:nvSpPr>
        <p:spPr>
          <a:xfrm>
            <a:off x="7609840" y="773387"/>
            <a:ext cx="40487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et Paradigmes de Programmations par la Pratique</a:t>
            </a:r>
          </a:p>
          <a:p>
            <a:r>
              <a:rPr lang="en-US" dirty="0"/>
              <a:t>(C3P)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Object-Oriented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9E58-42F6-E7E9-39A0-42F182F3E621}"/>
              </a:ext>
            </a:extLst>
          </p:cNvPr>
          <p:cNvSpPr txBox="1"/>
          <p:nvPr/>
        </p:nvSpPr>
        <p:spPr>
          <a:xfrm flipH="1">
            <a:off x="3088640" y="3068320"/>
            <a:ext cx="5648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lgerian" panose="04020705040A02060702" pitchFamily="82" charset="0"/>
                <a:cs typeface="Times New Roman" panose="02020603050405020304" pitchFamily="18" charset="0"/>
              </a:rPr>
              <a:t>AVL an implementation of balanced trees</a:t>
            </a:r>
          </a:p>
          <a:p>
            <a:pPr algn="ctr"/>
            <a:r>
              <a:rPr lang="fr-FR" sz="2000" dirty="0">
                <a:latin typeface="Algerian" panose="04020705040A02060702" pitchFamily="82" charset="0"/>
                <a:cs typeface="Times New Roman" panose="02020603050405020304" pitchFamily="18" charset="0"/>
              </a:rPr>
              <a:t>Artefact un générateur de documents PDF</a:t>
            </a:r>
            <a:endParaRPr lang="en-US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87D71-BDDE-85BB-0B12-8B628651F79F}"/>
              </a:ext>
            </a:extLst>
          </p:cNvPr>
          <p:cNvSpPr txBox="1"/>
          <p:nvPr/>
        </p:nvSpPr>
        <p:spPr>
          <a:xfrm flipH="1">
            <a:off x="1666240" y="4822730"/>
            <a:ext cx="8859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Mbengue                                                                              Mseika Mariem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MM_MM</a:t>
            </a:r>
          </a:p>
        </p:txBody>
      </p:sp>
    </p:spTree>
    <p:extLst>
      <p:ext uri="{BB962C8B-B14F-4D97-AF65-F5344CB8AC3E}">
        <p14:creationId xmlns:p14="http://schemas.microsoft.com/office/powerpoint/2010/main" val="202834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F6459-703B-A6B7-1133-43729173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0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C004C3-2830-8C77-C6D1-E0B0C1D1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8" y="822325"/>
            <a:ext cx="975122" cy="4958715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test/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result</a:t>
            </a:r>
          </a:p>
        </p:txBody>
      </p:sp>
    </p:spTree>
    <p:extLst>
      <p:ext uri="{BB962C8B-B14F-4D97-AF65-F5344CB8AC3E}">
        <p14:creationId xmlns:p14="http://schemas.microsoft.com/office/powerpoint/2010/main" val="36772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C004C3-2830-8C77-C6D1-E0B0C1D1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73" y="822325"/>
            <a:ext cx="975122" cy="4958715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results /Changes made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8A081-C3EF-7612-B1F4-63C132B1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51" y="436640"/>
            <a:ext cx="8964684" cy="60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286512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AVL Tree lacks 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 fixed structure that does not adapt to the actual distribution of data. </a:t>
            </a:r>
          </a:p>
          <a:p>
            <a:endParaRPr lang="en-US" sz="2000" dirty="0"/>
          </a:p>
          <a:p>
            <a:r>
              <a:rPr lang="en-US" sz="2000" dirty="0"/>
              <a:t>The project lacks clear instructions for users.</a:t>
            </a:r>
          </a:p>
          <a:p>
            <a:endParaRPr lang="en-US" sz="2000" dirty="0"/>
          </a:p>
          <a:p>
            <a:r>
              <a:rPr lang="en-US" sz="2000" dirty="0"/>
              <a:t>There are tests in the project. However, they appear to be incomplete.</a:t>
            </a:r>
          </a:p>
          <a:p>
            <a:endParaRPr lang="en-US" sz="2000" dirty="0"/>
          </a:p>
          <a:p>
            <a:r>
              <a:rPr lang="en-US" sz="2000" dirty="0"/>
              <a:t>Complex(balancing rules and algorithms).</a:t>
            </a:r>
          </a:p>
        </p:txBody>
      </p:sp>
    </p:spTree>
    <p:extLst>
      <p:ext uri="{BB962C8B-B14F-4D97-AF65-F5344CB8AC3E}">
        <p14:creationId xmlns:p14="http://schemas.microsoft.com/office/powerpoint/2010/main" val="25031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286512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improvements can be made? 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Provide clear and comprehensive documentation for users.</a:t>
            </a:r>
          </a:p>
          <a:p>
            <a:endParaRPr lang="en-US" sz="2000" dirty="0"/>
          </a:p>
          <a:p>
            <a:r>
              <a:rPr lang="en-US" sz="2000" dirty="0"/>
              <a:t> finding ways to reduce this memory overhead.</a:t>
            </a:r>
          </a:p>
          <a:p>
            <a:endParaRPr lang="en-US" sz="2000" dirty="0"/>
          </a:p>
          <a:p>
            <a:r>
              <a:rPr lang="en-US" sz="2000" dirty="0"/>
              <a:t>Test suite is not strong enough and should be enhanced.</a:t>
            </a:r>
          </a:p>
        </p:txBody>
      </p:sp>
    </p:spTree>
    <p:extLst>
      <p:ext uri="{BB962C8B-B14F-4D97-AF65-F5344CB8AC3E}">
        <p14:creationId xmlns:p14="http://schemas.microsoft.com/office/powerpoint/2010/main" val="30925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CC7A5F-CE71-D3E9-41C4-CFCD101AC58E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51D37-334D-0E25-93DB-7CFED1B1275F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174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itHub - pharo-contributions/Artefact: Artefact is a framework to generate PDF  documents in Pharo.">
            <a:extLst>
              <a:ext uri="{FF2B5EF4-FFF2-40B4-BE49-F238E27FC236}">
                <a16:creationId xmlns:a16="http://schemas.microsoft.com/office/drawing/2014/main" id="{9CFBBE48-A472-14EF-A0CA-0C0FC184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9" y="0"/>
            <a:ext cx="12200270" cy="7113722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DA1C83-AA05-FD82-0036-1EFADF197F30}"/>
              </a:ext>
            </a:extLst>
          </p:cNvPr>
          <p:cNvSpPr/>
          <p:nvPr/>
        </p:nvSpPr>
        <p:spPr>
          <a:xfrm>
            <a:off x="-12357" y="1"/>
            <a:ext cx="12192000" cy="6796216"/>
          </a:xfrm>
          <a:prstGeom prst="rect">
            <a:avLst/>
          </a:prstGeom>
          <a:solidFill>
            <a:schemeClr val="dk1">
              <a:alpha val="82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DC97CC-C41F-9F4F-1781-0F8010A0629B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Présentation</a:t>
            </a:r>
          </a:p>
          <a:p>
            <a:pPr algn="ctr"/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D’Artefact</a:t>
            </a:r>
            <a:endParaRPr lang="en-US" sz="6600" dirty="0">
              <a:solidFill>
                <a:srgbClr val="002060"/>
              </a:solidFill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BAC54-D788-05F3-436F-7D243A38BF82}"/>
              </a:ext>
            </a:extLst>
          </p:cNvPr>
          <p:cNvSpPr txBox="1"/>
          <p:nvPr/>
        </p:nvSpPr>
        <p:spPr>
          <a:xfrm>
            <a:off x="2429186" y="4646246"/>
            <a:ext cx="7325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Artefact un générateur de documents PDF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Mohamed Mbengue</a:t>
            </a:r>
          </a:p>
        </p:txBody>
      </p:sp>
    </p:spTree>
    <p:extLst>
      <p:ext uri="{BB962C8B-B14F-4D97-AF65-F5344CB8AC3E}">
        <p14:creationId xmlns:p14="http://schemas.microsoft.com/office/powerpoint/2010/main" val="3363320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36004" y="1908589"/>
            <a:ext cx="5995447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C’est quoi Artefact 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Smalltalk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Est-elle réellement utile ou Bloatware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Quel est le rapport avec Artefact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Mais est-ce que « Artefact » est inutile</a:t>
            </a:r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353851" y="617035"/>
            <a:ext cx="3977600" cy="77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400" dirty="0"/>
              <a:t>Projet Artefact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890573-0C5E-145F-ED50-94C263E85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Utilisation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d’artefact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0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024AC1-54C1-DBCA-E5EF-3A6516644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8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36004" y="1908589"/>
            <a:ext cx="5995447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brochureTest</a:t>
            </a:r>
            <a:r>
              <a:rPr lang="fr-FR" sz="2000" dirty="0"/>
              <a:t> 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datatableTest</a:t>
            </a: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imageJPGTest</a:t>
            </a:r>
            <a:endParaRPr lang="fr-FR" sz="2000" dirty="0"/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mosaiqueTest</a:t>
            </a:r>
            <a:endParaRPr lang="fr-FR" sz="2000" dirty="0"/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36004" y="617035"/>
            <a:ext cx="5995447" cy="77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dirty="0"/>
              <a:t>Nous allons exécuter les méthodes : 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3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5E666F-F68D-F8E0-73DB-D2C3040EE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75118"/>
              </p:ext>
            </p:extLst>
          </p:nvPr>
        </p:nvGraphicFramePr>
        <p:xfrm>
          <a:off x="838200" y="932244"/>
          <a:ext cx="11018520" cy="5112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927553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722246-BD8C-C063-594C-19AB8960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E99688A-F667-591D-C9BF-25251984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E2F0902-A3D6-0A23-10A8-C6F2F1C4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F33276-014E-53AC-E188-9BDE44A5B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Les Tests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24DE1A-3523-AA25-B305-38E1FE80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A19A70-8FA3-AFDF-1089-DE4496CF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F9779F-1DB1-FFFF-2465-CDD0F57E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6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D2DA95-BAF5-929F-E3B6-721DAE27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6152FF-1886-1C58-2691-42502E76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F79543-6A10-D1E8-3B24-9A7400C0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CC7A5F-CE71-D3E9-41C4-CFCD101AC58E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51D37-334D-0E25-93DB-7CFED1B1275F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92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E5E5E3-20A4-7D40-4022-9E02977F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F33276-014E-53AC-E188-9BDE44A5B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" name="Google Shape;337;p56"/>
          <p:cNvSpPr/>
          <p:nvPr>
            <p:custDataLst>
              <p:tags r:id="rId1"/>
            </p:custDataLst>
          </p:nvPr>
        </p:nvSpPr>
        <p:spPr>
          <a:xfrm>
            <a:off x="3363200" y="1040200"/>
            <a:ext cx="5465600" cy="477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5031665" y="2827367"/>
            <a:ext cx="3797135" cy="25616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Ce que j’ai appris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 flipH="1">
            <a:off x="505717" y="3225767"/>
            <a:ext cx="3939200" cy="216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1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>
            <p:custDataLst>
              <p:tags r:id="rId1"/>
            </p:custDataLst>
          </p:nvPr>
        </p:nvPicPr>
        <p:blipFill rotWithShape="1">
          <a:blip r:embed="rId6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4098069" cy="613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28;p55">
            <a:extLst>
              <a:ext uri="{FF2B5EF4-FFF2-40B4-BE49-F238E27FC236}">
                <a16:creationId xmlns:a16="http://schemas.microsoft.com/office/drawing/2014/main" id="{C481F4F8-BCDC-2328-8383-D2E91AED720B}"/>
              </a:ext>
            </a:extLst>
          </p:cNvPr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675696" y="1908589"/>
            <a:ext cx="6655756" cy="42294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Comment est ce possible ?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Un bon score de couverture renseigne t’il sur la qualité d’un test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Suggestion pour améliorer le test </a:t>
            </a:r>
            <a:r>
              <a:rPr lang="fr-FR" sz="2000" dirty="0" err="1"/>
              <a:t>PDFDemosTest</a:t>
            </a:r>
            <a:r>
              <a:rPr lang="fr-FR" sz="2000" dirty="0"/>
              <a:t> </a:t>
            </a:r>
          </a:p>
          <a:p>
            <a:pPr marL="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0" indent="0">
              <a:lnSpc>
                <a:spcPct val="200000"/>
              </a:lnSpc>
            </a:pPr>
            <a:endParaRPr lang="fr-FR" sz="2000" dirty="0"/>
          </a:p>
          <a:p>
            <a:pPr marL="0" indent="0"/>
            <a:r>
              <a:rPr lang="fr-FR" dirty="0"/>
              <a:t> </a:t>
            </a:r>
            <a:endParaRPr dirty="0"/>
          </a:p>
        </p:txBody>
      </p:sp>
      <p:sp>
        <p:nvSpPr>
          <p:cNvPr id="12" name="Google Shape;329;p55">
            <a:extLst>
              <a:ext uri="{FF2B5EF4-FFF2-40B4-BE49-F238E27FC236}">
                <a16:creationId xmlns:a16="http://schemas.microsoft.com/office/drawing/2014/main" id="{58FDEBF6-245E-6D03-CDD1-F74F19C9A67D}"/>
              </a:ext>
            </a:extLst>
          </p:cNvPr>
          <p:cNvSpPr txBox="1"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336004" y="424206"/>
            <a:ext cx="5995447" cy="96442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dirty="0"/>
              <a:t>Les tests peuvent fonctionner sur des méthodes non couvert</a:t>
            </a:r>
            <a:endParaRPr sz="4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741CDE-9C08-9FE6-4302-F01B9C61E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423" y="1136989"/>
            <a:ext cx="4049221" cy="4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sertion in an AVL Tree - GeeksforGeeks">
            <a:extLst>
              <a:ext uri="{FF2B5EF4-FFF2-40B4-BE49-F238E27FC236}">
                <a16:creationId xmlns:a16="http://schemas.microsoft.com/office/drawing/2014/main" id="{3CE73BF3-642B-DCD0-A426-29D90C140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4" r="-1" b="12717"/>
          <a:stretch/>
        </p:blipFill>
        <p:spPr bwMode="auto">
          <a:xfrm>
            <a:off x="22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E16D9-8EB8-EA5A-50F9-726693CBD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Presentation of AVL </a:t>
            </a:r>
            <a:r>
              <a:rPr lang="en-US" sz="6600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54E4F-8DD3-16CA-BA7B-3132EB3E7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 Tree migration from Roassal 3</a:t>
            </a:r>
          </a:p>
          <a:p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Mseika Mariem</a:t>
            </a:r>
            <a:endParaRPr lang="fr-FR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1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15036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AVL Tree migration from Roassal 3 and what is it used for?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640" y="713313"/>
            <a:ext cx="5725160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AVL Tree is a data structure used in computer science to store elements in an organized way. It's a type of balanced binary search tree.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AVL Tree migration refers to the process of updating, transferring, or converting an implementation or usage of an AVL Tree data structure in a specific way from one version to another.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39831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0CF95-53F8-50A8-709B-9DC4EE65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048761" cy="472650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AVL Tree migration from Roassal 3 and what is it used for?</a:t>
            </a:r>
            <a:endParaRPr lang="fr-F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09D2FA6-F138-82A9-B147-430264DB4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0" y="904239"/>
            <a:ext cx="5857240" cy="52404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Roassal: Roassal is a data visualization library for the Smalltalk programming language. It's used to create interactive data visualizations, including charts, diagrams, maps, and more.</a:t>
            </a:r>
          </a:p>
          <a:p>
            <a:endParaRPr lang="en-US" sz="2000" dirty="0"/>
          </a:p>
          <a:p>
            <a:r>
              <a:rPr lang="en-US" sz="2000" dirty="0"/>
              <a:t>AVL trees are chosen for their balanced structure, predictable performance, and efficiency in various applications where fast and reliable search, insertion, and deletion operations are essential.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92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09AEFD-233D-8814-815F-4F154A13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7" y="527000"/>
            <a:ext cx="5150115" cy="22734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58E017-1AB5-A36F-EE52-D22FA042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37" y="455880"/>
            <a:ext cx="5378726" cy="194320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32C6BA0-2710-D434-F2A3-CA79C65F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8" y="3969945"/>
            <a:ext cx="5359675" cy="97795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4D541A3-76D6-D06D-C83E-E622F0C70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488" y="3314071"/>
            <a:ext cx="5359675" cy="2749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1617C-2735-A029-759C-A422B98837C0}"/>
              </a:ext>
            </a:extLst>
          </p:cNvPr>
          <p:cNvSpPr txBox="1"/>
          <p:nvPr/>
        </p:nvSpPr>
        <p:spPr>
          <a:xfrm>
            <a:off x="1693768" y="2691456"/>
            <a:ext cx="9375552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Package </a:t>
            </a:r>
          </a:p>
        </p:txBody>
      </p:sp>
    </p:spTree>
    <p:extLst>
      <p:ext uri="{BB962C8B-B14F-4D97-AF65-F5344CB8AC3E}">
        <p14:creationId xmlns:p14="http://schemas.microsoft.com/office/powerpoint/2010/main" val="79944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8A3F0-F160-6730-7886-27F1D488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92" y="452629"/>
            <a:ext cx="8873707" cy="603412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9A27F-EBEE-7A93-1FFF-32EF54C5BF78}"/>
              </a:ext>
            </a:extLst>
          </p:cNvPr>
          <p:cNvSpPr txBox="1"/>
          <p:nvPr/>
        </p:nvSpPr>
        <p:spPr>
          <a:xfrm>
            <a:off x="497840" y="1567832"/>
            <a:ext cx="677108" cy="44265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Inspector</a:t>
            </a:r>
          </a:p>
        </p:txBody>
      </p:sp>
    </p:spTree>
    <p:extLst>
      <p:ext uri="{BB962C8B-B14F-4D97-AF65-F5344CB8AC3E}">
        <p14:creationId xmlns:p14="http://schemas.microsoft.com/office/powerpoint/2010/main" val="18213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5C257-0E6B-70AE-8585-392CF069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76" y="1255483"/>
            <a:ext cx="9487921" cy="43470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6FC35-135D-4E8C-0AE3-67B478434EC6}"/>
              </a:ext>
            </a:extLst>
          </p:cNvPr>
          <p:cNvSpPr txBox="1"/>
          <p:nvPr/>
        </p:nvSpPr>
        <p:spPr>
          <a:xfrm>
            <a:off x="454366" y="1567832"/>
            <a:ext cx="677108" cy="44265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AVL Tree Tests</a:t>
            </a:r>
          </a:p>
        </p:txBody>
      </p:sp>
    </p:spTree>
    <p:extLst>
      <p:ext uri="{BB962C8B-B14F-4D97-AF65-F5344CB8AC3E}">
        <p14:creationId xmlns:p14="http://schemas.microsoft.com/office/powerpoint/2010/main" val="5660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423</Words>
  <Application>Microsoft Office PowerPoint</Application>
  <PresentationFormat>Grand écran</PresentationFormat>
  <Paragraphs>85</Paragraphs>
  <Slides>32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Algerian</vt:lpstr>
      <vt:lpstr>Arial</vt:lpstr>
      <vt:lpstr>Calibri</vt:lpstr>
      <vt:lpstr>Calibri Light</vt:lpstr>
      <vt:lpstr>DM Serif Display</vt:lpstr>
      <vt:lpstr>Fira Sans Extra Condensed Medium</vt:lpstr>
      <vt:lpstr>Open Sans Light</vt:lpstr>
      <vt:lpstr>Times New Roman</vt:lpstr>
      <vt:lpstr>Office Theme</vt:lpstr>
      <vt:lpstr>Investment Business Plan By Slidesgo</vt:lpstr>
      <vt:lpstr>Présentation PowerPoint</vt:lpstr>
      <vt:lpstr>Présentation PowerPoint</vt:lpstr>
      <vt:lpstr>Présentation PowerPoint</vt:lpstr>
      <vt:lpstr>Presentation of AVL Tree</vt:lpstr>
      <vt:lpstr>What is AVL Tree migration from Roassal 3 and what is it used for?</vt:lpstr>
      <vt:lpstr>What is AVL Tree migration from Roassal 3 and what is it used for?</vt:lpstr>
      <vt:lpstr>Présentation PowerPoint</vt:lpstr>
      <vt:lpstr>Présentation PowerPoint</vt:lpstr>
      <vt:lpstr>Présentation PowerPoint</vt:lpstr>
      <vt:lpstr>Mutation test/ General result</vt:lpstr>
      <vt:lpstr>Mutation results /Changes made</vt:lpstr>
      <vt:lpstr>What does AVL Tree lacks </vt:lpstr>
      <vt:lpstr>What improvements can be made? </vt:lpstr>
      <vt:lpstr>Présentation PowerPoint</vt:lpstr>
      <vt:lpstr>Présentation PowerPoint</vt:lpstr>
      <vt:lpstr>Projet Artefact</vt:lpstr>
      <vt:lpstr>Utilisation d’artefact</vt:lpstr>
      <vt:lpstr>Présentation PowerPoint</vt:lpstr>
      <vt:lpstr>Nous allons exécuter les méthodes : </vt:lpstr>
      <vt:lpstr>Présentation PowerPoint</vt:lpstr>
      <vt:lpstr>Présentation PowerPoint</vt:lpstr>
      <vt:lpstr>Présentation PowerPoint</vt:lpstr>
      <vt:lpstr>Les Tests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Ce que j’ai appris</vt:lpstr>
      <vt:lpstr>Les tests peuvent fonctionner sur des méthodes non couvert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Mariem AS</dc:creator>
  <cp:lastModifiedBy>Mohamed Mbengue</cp:lastModifiedBy>
  <cp:revision>2</cp:revision>
  <dcterms:created xsi:type="dcterms:W3CDTF">2023-10-05T15:52:07Z</dcterms:created>
  <dcterms:modified xsi:type="dcterms:W3CDTF">2023-10-06T06:24:05Z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2023-10-05T18:18:52Z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8d995be9-cf7d-42cb-99ff-19231a2f79ae</vt:lpwstr>
  </property>
  <property fmtid="{D5CDD505-2E9C-101B-9397-08002B2CF9AE}" pid="7" name="MSIP_Label_defa4170-0d19-0005-0004-bc88714345d2_ActionId">
    <vt:lpwstr>6f247cac-a8d1-4fa2-8695-6312efb60ad5</vt:lpwstr>
  </property>
  <property fmtid="{D5CDD505-2E9C-101B-9397-08002B2CF9AE}" pid="8" name="MSIP_Label_defa4170-0d19-0005-0004-bc88714345d2_ContentBits">
    <vt:lpwstr>0</vt:lpwstr>
  </property>
</Properties>
</file>